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468" r:id="rId2"/>
    <p:sldId id="502" r:id="rId3"/>
    <p:sldId id="529" r:id="rId4"/>
    <p:sldId id="528" r:id="rId5"/>
    <p:sldId id="530" r:id="rId6"/>
    <p:sldId id="531" r:id="rId7"/>
    <p:sldId id="533" r:id="rId8"/>
    <p:sldId id="534" r:id="rId9"/>
    <p:sldId id="535" r:id="rId10"/>
    <p:sldId id="266" r:id="rId11"/>
    <p:sldId id="267" r:id="rId12"/>
    <p:sldId id="271" r:id="rId13"/>
    <p:sldId id="536" r:id="rId14"/>
    <p:sldId id="272" r:id="rId15"/>
    <p:sldId id="273" r:id="rId16"/>
    <p:sldId id="270" r:id="rId17"/>
    <p:sldId id="274" r:id="rId1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AA00"/>
    <a:srgbClr val="766363"/>
    <a:srgbClr val="FFF5EA"/>
    <a:srgbClr val="00324D"/>
    <a:srgbClr val="FF6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04"/>
    <p:restoredTop sz="86369"/>
  </p:normalViewPr>
  <p:slideViewPr>
    <p:cSldViewPr snapToGrid="0">
      <p:cViewPr varScale="1">
        <p:scale>
          <a:sx n="48" d="100"/>
          <a:sy n="48" d="100"/>
        </p:scale>
        <p:origin x="66" y="59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533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2C4124-956C-4B1D-9A03-2F57CF3D6C71}" type="doc">
      <dgm:prSet loTypeId="urn:microsoft.com/office/officeart/2018/2/layout/IconVerticalSolidList" loCatId="icon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C8896F4-6295-4ED3-BB26-BB59FC49D0FE}">
      <dgm:prSet/>
      <dgm:spPr/>
      <dgm:t>
        <a:bodyPr/>
        <a:lstStyle/>
        <a:p>
          <a:pPr>
            <a:lnSpc>
              <a:spcPct val="100000"/>
            </a:lnSpc>
          </a:pPr>
          <a:r>
            <a:rPr lang="es-CO"/>
            <a:t>Cuestiona las características fundamentales de una situación con las WH QUESTION:</a:t>
          </a:r>
          <a:endParaRPr lang="en-US"/>
        </a:p>
      </dgm:t>
    </dgm:pt>
    <dgm:pt modelId="{804049A5-3440-44C1-8603-D8AA6F0442BA}" type="parTrans" cxnId="{36D3266D-DB1A-4C46-8095-4B1A8A9EF0F8}">
      <dgm:prSet/>
      <dgm:spPr/>
      <dgm:t>
        <a:bodyPr/>
        <a:lstStyle/>
        <a:p>
          <a:endParaRPr lang="en-US"/>
        </a:p>
      </dgm:t>
    </dgm:pt>
    <dgm:pt modelId="{51718BC8-E8FA-478D-823A-D1C07578030F}" type="sibTrans" cxnId="{36D3266D-DB1A-4C46-8095-4B1A8A9EF0F8}">
      <dgm:prSet/>
      <dgm:spPr/>
      <dgm:t>
        <a:bodyPr/>
        <a:lstStyle/>
        <a:p>
          <a:endParaRPr lang="en-US"/>
        </a:p>
      </dgm:t>
    </dgm:pt>
    <dgm:pt modelId="{5A91D2EC-5C80-407C-A663-8012DAD0A594}">
      <dgm:prSet/>
      <dgm:spPr/>
      <dgm:t>
        <a:bodyPr/>
        <a:lstStyle/>
        <a:p>
          <a:pPr>
            <a:lnSpc>
              <a:spcPct val="100000"/>
            </a:lnSpc>
          </a:pPr>
          <a:r>
            <a:rPr lang="es-CO"/>
            <a:t>Que, Quien, Cómo, Cuándo y Dónde.  </a:t>
          </a:r>
          <a:endParaRPr lang="en-US"/>
        </a:p>
      </dgm:t>
    </dgm:pt>
    <dgm:pt modelId="{AA79164B-DA90-412E-B405-02B2C1EDB1F9}" type="parTrans" cxnId="{2EEDEB57-13CD-401F-BC17-11E41E0137E6}">
      <dgm:prSet/>
      <dgm:spPr/>
      <dgm:t>
        <a:bodyPr/>
        <a:lstStyle/>
        <a:p>
          <a:endParaRPr lang="en-US"/>
        </a:p>
      </dgm:t>
    </dgm:pt>
    <dgm:pt modelId="{41F5F2A7-6DD1-423B-93BA-6FB306E0271E}" type="sibTrans" cxnId="{2EEDEB57-13CD-401F-BC17-11E41E0137E6}">
      <dgm:prSet/>
      <dgm:spPr/>
      <dgm:t>
        <a:bodyPr/>
        <a:lstStyle/>
        <a:p>
          <a:endParaRPr lang="en-US"/>
        </a:p>
      </dgm:t>
    </dgm:pt>
    <dgm:pt modelId="{572BBD13-B151-4AA3-B22C-D5C909BEC4AE}" type="pres">
      <dgm:prSet presAssocID="{352C4124-956C-4B1D-9A03-2F57CF3D6C71}" presName="root" presStyleCnt="0">
        <dgm:presLayoutVars>
          <dgm:dir/>
          <dgm:resizeHandles val="exact"/>
        </dgm:presLayoutVars>
      </dgm:prSet>
      <dgm:spPr/>
    </dgm:pt>
    <dgm:pt modelId="{A7847443-A570-47B1-A9CF-522CB48F4374}" type="pres">
      <dgm:prSet presAssocID="{3C8896F4-6295-4ED3-BB26-BB59FC49D0FE}" presName="compNode" presStyleCnt="0"/>
      <dgm:spPr/>
    </dgm:pt>
    <dgm:pt modelId="{1838A335-1723-4C4C-B7B9-F6C26AA3A090}" type="pres">
      <dgm:prSet presAssocID="{3C8896F4-6295-4ED3-BB26-BB59FC49D0FE}" presName="bgRect" presStyleLbl="bgShp" presStyleIdx="0" presStyleCnt="2"/>
      <dgm:spPr/>
    </dgm:pt>
    <dgm:pt modelId="{5D218D88-5278-488A-B50E-1EC9866CC1AB}" type="pres">
      <dgm:prSet presAssocID="{3C8896F4-6295-4ED3-BB26-BB59FC49D0F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eguntas"/>
        </a:ext>
      </dgm:extLst>
    </dgm:pt>
    <dgm:pt modelId="{48D693F3-3BCB-46E7-92F8-95E5625D7752}" type="pres">
      <dgm:prSet presAssocID="{3C8896F4-6295-4ED3-BB26-BB59FC49D0FE}" presName="spaceRect" presStyleCnt="0"/>
      <dgm:spPr/>
    </dgm:pt>
    <dgm:pt modelId="{667983A1-B33A-40B6-AB77-B32FCF5F1C9D}" type="pres">
      <dgm:prSet presAssocID="{3C8896F4-6295-4ED3-BB26-BB59FC49D0FE}" presName="parTx" presStyleLbl="revTx" presStyleIdx="0" presStyleCnt="2">
        <dgm:presLayoutVars>
          <dgm:chMax val="0"/>
          <dgm:chPref val="0"/>
        </dgm:presLayoutVars>
      </dgm:prSet>
      <dgm:spPr/>
    </dgm:pt>
    <dgm:pt modelId="{24CD7423-E9B2-4B95-8EC5-BA100021DB64}" type="pres">
      <dgm:prSet presAssocID="{51718BC8-E8FA-478D-823A-D1C07578030F}" presName="sibTrans" presStyleCnt="0"/>
      <dgm:spPr/>
    </dgm:pt>
    <dgm:pt modelId="{723AEFD2-3FB9-462A-B04F-F62B98A68EE3}" type="pres">
      <dgm:prSet presAssocID="{5A91D2EC-5C80-407C-A663-8012DAD0A594}" presName="compNode" presStyleCnt="0"/>
      <dgm:spPr/>
    </dgm:pt>
    <dgm:pt modelId="{FD118BE9-EAFF-4AEF-BE48-2558828A0457}" type="pres">
      <dgm:prSet presAssocID="{5A91D2EC-5C80-407C-A663-8012DAD0A594}" presName="bgRect" presStyleLbl="bgShp" presStyleIdx="1" presStyleCnt="2"/>
      <dgm:spPr/>
    </dgm:pt>
    <dgm:pt modelId="{BE82EC43-C5CD-4D0B-AE9B-8B3D5C7A489B}" type="pres">
      <dgm:prSet presAssocID="{5A91D2EC-5C80-407C-A663-8012DAD0A594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ronómetro"/>
        </a:ext>
      </dgm:extLst>
    </dgm:pt>
    <dgm:pt modelId="{195278E2-9BB2-470F-9197-93B7FAC7FC7F}" type="pres">
      <dgm:prSet presAssocID="{5A91D2EC-5C80-407C-A663-8012DAD0A594}" presName="spaceRect" presStyleCnt="0"/>
      <dgm:spPr/>
    </dgm:pt>
    <dgm:pt modelId="{E428CAFD-F65F-42B6-94AA-6FAAE0D87D6C}" type="pres">
      <dgm:prSet presAssocID="{5A91D2EC-5C80-407C-A663-8012DAD0A594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17846F19-22F9-4652-9CF4-45DD6BD36FFF}" type="presOf" srcId="{5A91D2EC-5C80-407C-A663-8012DAD0A594}" destId="{E428CAFD-F65F-42B6-94AA-6FAAE0D87D6C}" srcOrd="0" destOrd="0" presId="urn:microsoft.com/office/officeart/2018/2/layout/IconVerticalSolidList"/>
    <dgm:cxn modelId="{A8C2542B-D868-4299-BEE6-F6F7441600AB}" type="presOf" srcId="{352C4124-956C-4B1D-9A03-2F57CF3D6C71}" destId="{572BBD13-B151-4AA3-B22C-D5C909BEC4AE}" srcOrd="0" destOrd="0" presId="urn:microsoft.com/office/officeart/2018/2/layout/IconVerticalSolidList"/>
    <dgm:cxn modelId="{5185C761-C851-4C15-80DA-5A39618D22F3}" type="presOf" srcId="{3C8896F4-6295-4ED3-BB26-BB59FC49D0FE}" destId="{667983A1-B33A-40B6-AB77-B32FCF5F1C9D}" srcOrd="0" destOrd="0" presId="urn:microsoft.com/office/officeart/2018/2/layout/IconVerticalSolidList"/>
    <dgm:cxn modelId="{36D3266D-DB1A-4C46-8095-4B1A8A9EF0F8}" srcId="{352C4124-956C-4B1D-9A03-2F57CF3D6C71}" destId="{3C8896F4-6295-4ED3-BB26-BB59FC49D0FE}" srcOrd="0" destOrd="0" parTransId="{804049A5-3440-44C1-8603-D8AA6F0442BA}" sibTransId="{51718BC8-E8FA-478D-823A-D1C07578030F}"/>
    <dgm:cxn modelId="{2EEDEB57-13CD-401F-BC17-11E41E0137E6}" srcId="{352C4124-956C-4B1D-9A03-2F57CF3D6C71}" destId="{5A91D2EC-5C80-407C-A663-8012DAD0A594}" srcOrd="1" destOrd="0" parTransId="{AA79164B-DA90-412E-B405-02B2C1EDB1F9}" sibTransId="{41F5F2A7-6DD1-423B-93BA-6FB306E0271E}"/>
    <dgm:cxn modelId="{E8927F5B-1457-419B-9EB1-9E51FE0703EA}" type="presParOf" srcId="{572BBD13-B151-4AA3-B22C-D5C909BEC4AE}" destId="{A7847443-A570-47B1-A9CF-522CB48F4374}" srcOrd="0" destOrd="0" presId="urn:microsoft.com/office/officeart/2018/2/layout/IconVerticalSolidList"/>
    <dgm:cxn modelId="{6BB66462-D5C6-4598-AA54-23353D1E9756}" type="presParOf" srcId="{A7847443-A570-47B1-A9CF-522CB48F4374}" destId="{1838A335-1723-4C4C-B7B9-F6C26AA3A090}" srcOrd="0" destOrd="0" presId="urn:microsoft.com/office/officeart/2018/2/layout/IconVerticalSolidList"/>
    <dgm:cxn modelId="{6F980A0A-C073-4444-BC7A-1229DFABF4E4}" type="presParOf" srcId="{A7847443-A570-47B1-A9CF-522CB48F4374}" destId="{5D218D88-5278-488A-B50E-1EC9866CC1AB}" srcOrd="1" destOrd="0" presId="urn:microsoft.com/office/officeart/2018/2/layout/IconVerticalSolidList"/>
    <dgm:cxn modelId="{C6A129BF-2C28-404A-9302-5967BF57FC67}" type="presParOf" srcId="{A7847443-A570-47B1-A9CF-522CB48F4374}" destId="{48D693F3-3BCB-46E7-92F8-95E5625D7752}" srcOrd="2" destOrd="0" presId="urn:microsoft.com/office/officeart/2018/2/layout/IconVerticalSolidList"/>
    <dgm:cxn modelId="{B7CB67CA-4903-494F-A960-36A881F039BC}" type="presParOf" srcId="{A7847443-A570-47B1-A9CF-522CB48F4374}" destId="{667983A1-B33A-40B6-AB77-B32FCF5F1C9D}" srcOrd="3" destOrd="0" presId="urn:microsoft.com/office/officeart/2018/2/layout/IconVerticalSolidList"/>
    <dgm:cxn modelId="{EC4264F6-6213-4DFB-BF46-B0FE1392123E}" type="presParOf" srcId="{572BBD13-B151-4AA3-B22C-D5C909BEC4AE}" destId="{24CD7423-E9B2-4B95-8EC5-BA100021DB64}" srcOrd="1" destOrd="0" presId="urn:microsoft.com/office/officeart/2018/2/layout/IconVerticalSolidList"/>
    <dgm:cxn modelId="{85677FAB-DB39-41AF-B8A3-FBAD0AF45C65}" type="presParOf" srcId="{572BBD13-B151-4AA3-B22C-D5C909BEC4AE}" destId="{723AEFD2-3FB9-462A-B04F-F62B98A68EE3}" srcOrd="2" destOrd="0" presId="urn:microsoft.com/office/officeart/2018/2/layout/IconVerticalSolidList"/>
    <dgm:cxn modelId="{AB7DF710-6D4D-4A0E-9046-4A8F7AD7AD95}" type="presParOf" srcId="{723AEFD2-3FB9-462A-B04F-F62B98A68EE3}" destId="{FD118BE9-EAFF-4AEF-BE48-2558828A0457}" srcOrd="0" destOrd="0" presId="urn:microsoft.com/office/officeart/2018/2/layout/IconVerticalSolidList"/>
    <dgm:cxn modelId="{F4531264-D7CC-44BD-8624-17E493CC9E81}" type="presParOf" srcId="{723AEFD2-3FB9-462A-B04F-F62B98A68EE3}" destId="{BE82EC43-C5CD-4D0B-AE9B-8B3D5C7A489B}" srcOrd="1" destOrd="0" presId="urn:microsoft.com/office/officeart/2018/2/layout/IconVerticalSolidList"/>
    <dgm:cxn modelId="{98791259-4484-4F50-8502-1C6FDD76BA7E}" type="presParOf" srcId="{723AEFD2-3FB9-462A-B04F-F62B98A68EE3}" destId="{195278E2-9BB2-470F-9197-93B7FAC7FC7F}" srcOrd="2" destOrd="0" presId="urn:microsoft.com/office/officeart/2018/2/layout/IconVerticalSolidList"/>
    <dgm:cxn modelId="{C4083622-DBD3-4B81-BBB8-648189C82BAC}" type="presParOf" srcId="{723AEFD2-3FB9-462A-B04F-F62B98A68EE3}" destId="{E428CAFD-F65F-42B6-94AA-6FAAE0D87D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E9B5E2-0466-442B-A153-574BA6A52E11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en-US"/>
        </a:p>
      </dgm:t>
    </dgm:pt>
    <dgm:pt modelId="{595DB3AE-1321-4996-8A13-B73C706B230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CO"/>
            <a:t>Solucionar un problema</a:t>
          </a:r>
          <a:endParaRPr lang="en-US"/>
        </a:p>
      </dgm:t>
    </dgm:pt>
    <dgm:pt modelId="{33E82B54-B5A4-4837-A51C-10E054930F65}" type="parTrans" cxnId="{CD7039FA-2C73-4A7D-8A1B-8D679D862940}">
      <dgm:prSet/>
      <dgm:spPr/>
      <dgm:t>
        <a:bodyPr/>
        <a:lstStyle/>
        <a:p>
          <a:endParaRPr lang="en-US"/>
        </a:p>
      </dgm:t>
    </dgm:pt>
    <dgm:pt modelId="{6A442F08-D3F3-4A98-8D69-9D0C43314739}" type="sibTrans" cxnId="{CD7039FA-2C73-4A7D-8A1B-8D679D862940}">
      <dgm:prSet/>
      <dgm:spPr/>
      <dgm:t>
        <a:bodyPr/>
        <a:lstStyle/>
        <a:p>
          <a:endParaRPr lang="en-US"/>
        </a:p>
      </dgm:t>
    </dgm:pt>
    <dgm:pt modelId="{CBF1B2F1-5F78-428B-AA44-D0BB5ECE471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CO"/>
            <a:t>Atender una necesidad</a:t>
          </a:r>
          <a:endParaRPr lang="en-US"/>
        </a:p>
      </dgm:t>
    </dgm:pt>
    <dgm:pt modelId="{2712BA16-83DE-470F-BB0E-3D98A60AC139}" type="parTrans" cxnId="{100641D2-2282-4A92-A212-930F3F758330}">
      <dgm:prSet/>
      <dgm:spPr/>
      <dgm:t>
        <a:bodyPr/>
        <a:lstStyle/>
        <a:p>
          <a:endParaRPr lang="en-US"/>
        </a:p>
      </dgm:t>
    </dgm:pt>
    <dgm:pt modelId="{CDF939AE-B333-4946-9918-CBE188369AAA}" type="sibTrans" cxnId="{100641D2-2282-4A92-A212-930F3F758330}">
      <dgm:prSet/>
      <dgm:spPr/>
      <dgm:t>
        <a:bodyPr/>
        <a:lstStyle/>
        <a:p>
          <a:endParaRPr lang="en-US"/>
        </a:p>
      </dgm:t>
    </dgm:pt>
    <dgm:pt modelId="{986AB5F7-96BE-4A52-AB04-848FEEBFC9C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CO"/>
            <a:t>Satisfacer un deseo </a:t>
          </a:r>
          <a:endParaRPr lang="en-US"/>
        </a:p>
      </dgm:t>
    </dgm:pt>
    <dgm:pt modelId="{A795E7C8-F523-45BE-8194-96017CF19B0F}" type="parTrans" cxnId="{83F49882-4ECF-47AE-888A-90BD6C2F7B46}">
      <dgm:prSet/>
      <dgm:spPr/>
      <dgm:t>
        <a:bodyPr/>
        <a:lstStyle/>
        <a:p>
          <a:endParaRPr lang="en-US"/>
        </a:p>
      </dgm:t>
    </dgm:pt>
    <dgm:pt modelId="{A35CD42A-3C63-46DA-8E5F-05FE12C716F4}" type="sibTrans" cxnId="{83F49882-4ECF-47AE-888A-90BD6C2F7B46}">
      <dgm:prSet/>
      <dgm:spPr/>
      <dgm:t>
        <a:bodyPr/>
        <a:lstStyle/>
        <a:p>
          <a:endParaRPr lang="en-US"/>
        </a:p>
      </dgm:t>
    </dgm:pt>
    <dgm:pt modelId="{9186040E-CB1C-4372-81DC-9ABC0C6CE204}" type="pres">
      <dgm:prSet presAssocID="{74E9B5E2-0466-442B-A153-574BA6A52E11}" presName="root" presStyleCnt="0">
        <dgm:presLayoutVars>
          <dgm:dir/>
          <dgm:resizeHandles val="exact"/>
        </dgm:presLayoutVars>
      </dgm:prSet>
      <dgm:spPr/>
    </dgm:pt>
    <dgm:pt modelId="{6FF63739-15E1-4F2F-8E76-23CDCB28EF3D}" type="pres">
      <dgm:prSet presAssocID="{595DB3AE-1321-4996-8A13-B73C706B230D}" presName="compNode" presStyleCnt="0"/>
      <dgm:spPr/>
    </dgm:pt>
    <dgm:pt modelId="{7FB1D748-ECB5-45A7-9BBD-9536F2365F62}" type="pres">
      <dgm:prSet presAssocID="{595DB3AE-1321-4996-8A13-B73C706B230D}" presName="iconBgRect" presStyleLbl="bgShp" presStyleIdx="0" presStyleCnt="3"/>
      <dgm:spPr/>
    </dgm:pt>
    <dgm:pt modelId="{31F49AC4-A779-4479-B472-630844E51653}" type="pres">
      <dgm:prSet presAssocID="{595DB3AE-1321-4996-8A13-B73C706B230D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7ACFF12F-CBF8-4D36-8735-B7AA22531FCD}" type="pres">
      <dgm:prSet presAssocID="{595DB3AE-1321-4996-8A13-B73C706B230D}" presName="spaceRect" presStyleCnt="0"/>
      <dgm:spPr/>
    </dgm:pt>
    <dgm:pt modelId="{02AC97C5-204A-4FE8-9107-CB354364F646}" type="pres">
      <dgm:prSet presAssocID="{595DB3AE-1321-4996-8A13-B73C706B230D}" presName="textRect" presStyleLbl="revTx" presStyleIdx="0" presStyleCnt="3">
        <dgm:presLayoutVars>
          <dgm:chMax val="1"/>
          <dgm:chPref val="1"/>
        </dgm:presLayoutVars>
      </dgm:prSet>
      <dgm:spPr/>
    </dgm:pt>
    <dgm:pt modelId="{27D7687B-71A8-428C-BB38-7241253EDCCF}" type="pres">
      <dgm:prSet presAssocID="{6A442F08-D3F3-4A98-8D69-9D0C43314739}" presName="sibTrans" presStyleCnt="0"/>
      <dgm:spPr/>
    </dgm:pt>
    <dgm:pt modelId="{2C1AA9E3-C0BE-447A-9E7F-A0A20AD55224}" type="pres">
      <dgm:prSet presAssocID="{CBF1B2F1-5F78-428B-AA44-D0BB5ECE4717}" presName="compNode" presStyleCnt="0"/>
      <dgm:spPr/>
    </dgm:pt>
    <dgm:pt modelId="{DE6FF555-8BFF-4AB5-8C34-628483C9F854}" type="pres">
      <dgm:prSet presAssocID="{CBF1B2F1-5F78-428B-AA44-D0BB5ECE4717}" presName="iconBgRect" presStyleLbl="bgShp" presStyleIdx="1" presStyleCnt="3"/>
      <dgm:spPr/>
    </dgm:pt>
    <dgm:pt modelId="{B2FBCC35-D6A2-4309-84F2-F91D6796478C}" type="pres">
      <dgm:prSet presAssocID="{CBF1B2F1-5F78-428B-AA44-D0BB5ECE471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bros"/>
        </a:ext>
      </dgm:extLst>
    </dgm:pt>
    <dgm:pt modelId="{4F5A5943-DCB4-4DEC-BDA4-80904B9A70F7}" type="pres">
      <dgm:prSet presAssocID="{CBF1B2F1-5F78-428B-AA44-D0BB5ECE4717}" presName="spaceRect" presStyleCnt="0"/>
      <dgm:spPr/>
    </dgm:pt>
    <dgm:pt modelId="{6E5E0E4D-15BA-4D2C-9A3A-20B3B8B2759F}" type="pres">
      <dgm:prSet presAssocID="{CBF1B2F1-5F78-428B-AA44-D0BB5ECE4717}" presName="textRect" presStyleLbl="revTx" presStyleIdx="1" presStyleCnt="3">
        <dgm:presLayoutVars>
          <dgm:chMax val="1"/>
          <dgm:chPref val="1"/>
        </dgm:presLayoutVars>
      </dgm:prSet>
      <dgm:spPr/>
    </dgm:pt>
    <dgm:pt modelId="{43578A04-4548-41EF-B136-E8020763A797}" type="pres">
      <dgm:prSet presAssocID="{CDF939AE-B333-4946-9918-CBE188369AAA}" presName="sibTrans" presStyleCnt="0"/>
      <dgm:spPr/>
    </dgm:pt>
    <dgm:pt modelId="{EBC6F15D-27E8-4B1B-A827-0D6511371852}" type="pres">
      <dgm:prSet presAssocID="{986AB5F7-96BE-4A52-AB04-848FEEBFC9CE}" presName="compNode" presStyleCnt="0"/>
      <dgm:spPr/>
    </dgm:pt>
    <dgm:pt modelId="{FE2C1C6F-925E-43B0-837B-F9BD5E60AF66}" type="pres">
      <dgm:prSet presAssocID="{986AB5F7-96BE-4A52-AB04-848FEEBFC9CE}" presName="iconBgRect" presStyleLbl="bgShp" presStyleIdx="2" presStyleCnt="3"/>
      <dgm:spPr/>
    </dgm:pt>
    <dgm:pt modelId="{CF8E04A5-4520-4427-980E-F5269C525391}" type="pres">
      <dgm:prSet presAssocID="{986AB5F7-96BE-4A52-AB04-848FEEBFC9C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razón"/>
        </a:ext>
      </dgm:extLst>
    </dgm:pt>
    <dgm:pt modelId="{697450F8-1D9F-4C58-986E-CD4AD691485D}" type="pres">
      <dgm:prSet presAssocID="{986AB5F7-96BE-4A52-AB04-848FEEBFC9CE}" presName="spaceRect" presStyleCnt="0"/>
      <dgm:spPr/>
    </dgm:pt>
    <dgm:pt modelId="{8A534296-9FB6-4BC2-8D81-3354623D4A49}" type="pres">
      <dgm:prSet presAssocID="{986AB5F7-96BE-4A52-AB04-848FEEBFC9CE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83F49882-4ECF-47AE-888A-90BD6C2F7B46}" srcId="{74E9B5E2-0466-442B-A153-574BA6A52E11}" destId="{986AB5F7-96BE-4A52-AB04-848FEEBFC9CE}" srcOrd="2" destOrd="0" parTransId="{A795E7C8-F523-45BE-8194-96017CF19B0F}" sibTransId="{A35CD42A-3C63-46DA-8E5F-05FE12C716F4}"/>
    <dgm:cxn modelId="{04488490-7ED7-4362-A1DF-B579EB39FCAC}" type="presOf" srcId="{74E9B5E2-0466-442B-A153-574BA6A52E11}" destId="{9186040E-CB1C-4372-81DC-9ABC0C6CE204}" srcOrd="0" destOrd="0" presId="urn:microsoft.com/office/officeart/2018/5/layout/IconCircleLabelList"/>
    <dgm:cxn modelId="{603D9D92-08D6-4D95-A603-AE14BD0B0A3C}" type="presOf" srcId="{595DB3AE-1321-4996-8A13-B73C706B230D}" destId="{02AC97C5-204A-4FE8-9107-CB354364F646}" srcOrd="0" destOrd="0" presId="urn:microsoft.com/office/officeart/2018/5/layout/IconCircleLabelList"/>
    <dgm:cxn modelId="{BB6C6CBC-944E-4D48-AF82-F3EFA6503DF3}" type="presOf" srcId="{986AB5F7-96BE-4A52-AB04-848FEEBFC9CE}" destId="{8A534296-9FB6-4BC2-8D81-3354623D4A49}" srcOrd="0" destOrd="0" presId="urn:microsoft.com/office/officeart/2018/5/layout/IconCircleLabelList"/>
    <dgm:cxn modelId="{6F8C54CE-0D78-407A-BCA4-DC9FD7BAC577}" type="presOf" srcId="{CBF1B2F1-5F78-428B-AA44-D0BB5ECE4717}" destId="{6E5E0E4D-15BA-4D2C-9A3A-20B3B8B2759F}" srcOrd="0" destOrd="0" presId="urn:microsoft.com/office/officeart/2018/5/layout/IconCircleLabelList"/>
    <dgm:cxn modelId="{100641D2-2282-4A92-A212-930F3F758330}" srcId="{74E9B5E2-0466-442B-A153-574BA6A52E11}" destId="{CBF1B2F1-5F78-428B-AA44-D0BB5ECE4717}" srcOrd="1" destOrd="0" parTransId="{2712BA16-83DE-470F-BB0E-3D98A60AC139}" sibTransId="{CDF939AE-B333-4946-9918-CBE188369AAA}"/>
    <dgm:cxn modelId="{CD7039FA-2C73-4A7D-8A1B-8D679D862940}" srcId="{74E9B5E2-0466-442B-A153-574BA6A52E11}" destId="{595DB3AE-1321-4996-8A13-B73C706B230D}" srcOrd="0" destOrd="0" parTransId="{33E82B54-B5A4-4837-A51C-10E054930F65}" sibTransId="{6A442F08-D3F3-4A98-8D69-9D0C43314739}"/>
    <dgm:cxn modelId="{CC85AAB5-2217-4064-9B36-489F2EB589C6}" type="presParOf" srcId="{9186040E-CB1C-4372-81DC-9ABC0C6CE204}" destId="{6FF63739-15E1-4F2F-8E76-23CDCB28EF3D}" srcOrd="0" destOrd="0" presId="urn:microsoft.com/office/officeart/2018/5/layout/IconCircleLabelList"/>
    <dgm:cxn modelId="{BF8AECD2-4E9C-493C-B6C8-C25D78EA6BCE}" type="presParOf" srcId="{6FF63739-15E1-4F2F-8E76-23CDCB28EF3D}" destId="{7FB1D748-ECB5-45A7-9BBD-9536F2365F62}" srcOrd="0" destOrd="0" presId="urn:microsoft.com/office/officeart/2018/5/layout/IconCircleLabelList"/>
    <dgm:cxn modelId="{BB54BD3B-4404-47D3-9153-FA6439BE5EF2}" type="presParOf" srcId="{6FF63739-15E1-4F2F-8E76-23CDCB28EF3D}" destId="{31F49AC4-A779-4479-B472-630844E51653}" srcOrd="1" destOrd="0" presId="urn:microsoft.com/office/officeart/2018/5/layout/IconCircleLabelList"/>
    <dgm:cxn modelId="{BE4F27CE-779E-447E-B73B-2DF5069A66B2}" type="presParOf" srcId="{6FF63739-15E1-4F2F-8E76-23CDCB28EF3D}" destId="{7ACFF12F-CBF8-4D36-8735-B7AA22531FCD}" srcOrd="2" destOrd="0" presId="urn:microsoft.com/office/officeart/2018/5/layout/IconCircleLabelList"/>
    <dgm:cxn modelId="{9C486383-AF58-46C4-B78B-54B2AEF14FAC}" type="presParOf" srcId="{6FF63739-15E1-4F2F-8E76-23CDCB28EF3D}" destId="{02AC97C5-204A-4FE8-9107-CB354364F646}" srcOrd="3" destOrd="0" presId="urn:microsoft.com/office/officeart/2018/5/layout/IconCircleLabelList"/>
    <dgm:cxn modelId="{6B8C5D50-5D16-424C-995C-133E834D2259}" type="presParOf" srcId="{9186040E-CB1C-4372-81DC-9ABC0C6CE204}" destId="{27D7687B-71A8-428C-BB38-7241253EDCCF}" srcOrd="1" destOrd="0" presId="urn:microsoft.com/office/officeart/2018/5/layout/IconCircleLabelList"/>
    <dgm:cxn modelId="{511CD1CE-BED5-4A58-B7B9-5E82140D72BA}" type="presParOf" srcId="{9186040E-CB1C-4372-81DC-9ABC0C6CE204}" destId="{2C1AA9E3-C0BE-447A-9E7F-A0A20AD55224}" srcOrd="2" destOrd="0" presId="urn:microsoft.com/office/officeart/2018/5/layout/IconCircleLabelList"/>
    <dgm:cxn modelId="{DE630FEC-5A9E-4B06-BC11-845A35377363}" type="presParOf" srcId="{2C1AA9E3-C0BE-447A-9E7F-A0A20AD55224}" destId="{DE6FF555-8BFF-4AB5-8C34-628483C9F854}" srcOrd="0" destOrd="0" presId="urn:microsoft.com/office/officeart/2018/5/layout/IconCircleLabelList"/>
    <dgm:cxn modelId="{53F7DA91-8969-4591-BCB4-9D3350BF88B4}" type="presParOf" srcId="{2C1AA9E3-C0BE-447A-9E7F-A0A20AD55224}" destId="{B2FBCC35-D6A2-4309-84F2-F91D6796478C}" srcOrd="1" destOrd="0" presId="urn:microsoft.com/office/officeart/2018/5/layout/IconCircleLabelList"/>
    <dgm:cxn modelId="{0FCC8F14-99F8-4EF1-8B44-0A5E6D13B94A}" type="presParOf" srcId="{2C1AA9E3-C0BE-447A-9E7F-A0A20AD55224}" destId="{4F5A5943-DCB4-4DEC-BDA4-80904B9A70F7}" srcOrd="2" destOrd="0" presId="urn:microsoft.com/office/officeart/2018/5/layout/IconCircleLabelList"/>
    <dgm:cxn modelId="{02C629C1-627C-42C9-9B51-0BDFBBB14BB3}" type="presParOf" srcId="{2C1AA9E3-C0BE-447A-9E7F-A0A20AD55224}" destId="{6E5E0E4D-15BA-4D2C-9A3A-20B3B8B2759F}" srcOrd="3" destOrd="0" presId="urn:microsoft.com/office/officeart/2018/5/layout/IconCircleLabelList"/>
    <dgm:cxn modelId="{D121DFCE-CB56-4DF7-989B-8252454C5728}" type="presParOf" srcId="{9186040E-CB1C-4372-81DC-9ABC0C6CE204}" destId="{43578A04-4548-41EF-B136-E8020763A797}" srcOrd="3" destOrd="0" presId="urn:microsoft.com/office/officeart/2018/5/layout/IconCircleLabelList"/>
    <dgm:cxn modelId="{2AD6FD5B-B1D3-4766-AF91-8BFCF6A3536E}" type="presParOf" srcId="{9186040E-CB1C-4372-81DC-9ABC0C6CE204}" destId="{EBC6F15D-27E8-4B1B-A827-0D6511371852}" srcOrd="4" destOrd="0" presId="urn:microsoft.com/office/officeart/2018/5/layout/IconCircleLabelList"/>
    <dgm:cxn modelId="{728EDBFC-44C3-4F1C-9DE8-7154D60AE4F2}" type="presParOf" srcId="{EBC6F15D-27E8-4B1B-A827-0D6511371852}" destId="{FE2C1C6F-925E-43B0-837B-F9BD5E60AF66}" srcOrd="0" destOrd="0" presId="urn:microsoft.com/office/officeart/2018/5/layout/IconCircleLabelList"/>
    <dgm:cxn modelId="{99D261AB-9A84-4055-AC93-8A9DCA2A6F10}" type="presParOf" srcId="{EBC6F15D-27E8-4B1B-A827-0D6511371852}" destId="{CF8E04A5-4520-4427-980E-F5269C525391}" srcOrd="1" destOrd="0" presId="urn:microsoft.com/office/officeart/2018/5/layout/IconCircleLabelList"/>
    <dgm:cxn modelId="{F27FAC0C-A0BA-4B8C-9854-D5BE34B5F48E}" type="presParOf" srcId="{EBC6F15D-27E8-4B1B-A827-0D6511371852}" destId="{697450F8-1D9F-4C58-986E-CD4AD691485D}" srcOrd="2" destOrd="0" presId="urn:microsoft.com/office/officeart/2018/5/layout/IconCircleLabelList"/>
    <dgm:cxn modelId="{614CCE07-F45F-49B3-ABB2-DBB8A9446DF1}" type="presParOf" srcId="{EBC6F15D-27E8-4B1B-A827-0D6511371852}" destId="{8A534296-9FB6-4BC2-8D81-3354623D4A49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38A335-1723-4C4C-B7B9-F6C26AA3A090}">
      <dsp:nvSpPr>
        <dsp:cNvPr id="0" name=""/>
        <dsp:cNvSpPr/>
      </dsp:nvSpPr>
      <dsp:spPr>
        <a:xfrm>
          <a:off x="0" y="930729"/>
          <a:ext cx="5295778" cy="171827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D218D88-5278-488A-B50E-1EC9866CC1AB}">
      <dsp:nvSpPr>
        <dsp:cNvPr id="0" name=""/>
        <dsp:cNvSpPr/>
      </dsp:nvSpPr>
      <dsp:spPr>
        <a:xfrm>
          <a:off x="519776" y="1317340"/>
          <a:ext cx="945048" cy="9450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7983A1-B33A-40B6-AB77-B32FCF5F1C9D}">
      <dsp:nvSpPr>
        <dsp:cNvPr id="0" name=""/>
        <dsp:cNvSpPr/>
      </dsp:nvSpPr>
      <dsp:spPr>
        <a:xfrm>
          <a:off x="1984602" y="930729"/>
          <a:ext cx="3311175" cy="1718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850" tIns="181850" rIns="181850" bIns="18185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/>
            <a:t>Cuestiona las características fundamentales de una situación con las WH QUESTION:</a:t>
          </a:r>
          <a:endParaRPr lang="en-US" sz="2000" kern="1200"/>
        </a:p>
      </dsp:txBody>
      <dsp:txXfrm>
        <a:off x="1984602" y="930729"/>
        <a:ext cx="3311175" cy="1718270"/>
      </dsp:txXfrm>
    </dsp:sp>
    <dsp:sp modelId="{FD118BE9-EAFF-4AEF-BE48-2558828A0457}">
      <dsp:nvSpPr>
        <dsp:cNvPr id="0" name=""/>
        <dsp:cNvSpPr/>
      </dsp:nvSpPr>
      <dsp:spPr>
        <a:xfrm>
          <a:off x="0" y="3078567"/>
          <a:ext cx="5295778" cy="171827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82EC43-C5CD-4D0B-AE9B-8B3D5C7A489B}">
      <dsp:nvSpPr>
        <dsp:cNvPr id="0" name=""/>
        <dsp:cNvSpPr/>
      </dsp:nvSpPr>
      <dsp:spPr>
        <a:xfrm>
          <a:off x="519776" y="3465178"/>
          <a:ext cx="945048" cy="94504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28CAFD-F65F-42B6-94AA-6FAAE0D87D6C}">
      <dsp:nvSpPr>
        <dsp:cNvPr id="0" name=""/>
        <dsp:cNvSpPr/>
      </dsp:nvSpPr>
      <dsp:spPr>
        <a:xfrm>
          <a:off x="1984602" y="3078567"/>
          <a:ext cx="3311175" cy="1718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850" tIns="181850" rIns="181850" bIns="18185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/>
            <a:t>Que, Quien, Cómo, Cuándo y Dónde.  </a:t>
          </a:r>
          <a:endParaRPr lang="en-US" sz="2000" kern="1200"/>
        </a:p>
      </dsp:txBody>
      <dsp:txXfrm>
        <a:off x="1984602" y="3078567"/>
        <a:ext cx="3311175" cy="17182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B1D748-ECB5-45A7-9BBD-9536F2365F62}">
      <dsp:nvSpPr>
        <dsp:cNvPr id="0" name=""/>
        <dsp:cNvSpPr/>
      </dsp:nvSpPr>
      <dsp:spPr>
        <a:xfrm>
          <a:off x="1063937" y="41241"/>
          <a:ext cx="1372500" cy="1372500"/>
        </a:xfrm>
        <a:prstGeom prst="ellipse">
          <a:avLst/>
        </a:prstGeom>
        <a:solidFill>
          <a:schemeClr val="accent6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F49AC4-A779-4479-B472-630844E51653}">
      <dsp:nvSpPr>
        <dsp:cNvPr id="0" name=""/>
        <dsp:cNvSpPr/>
      </dsp:nvSpPr>
      <dsp:spPr>
        <a:xfrm>
          <a:off x="1356437" y="333741"/>
          <a:ext cx="787500" cy="7875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AC97C5-204A-4FE8-9107-CB354364F646}">
      <dsp:nvSpPr>
        <dsp:cNvPr id="0" name=""/>
        <dsp:cNvSpPr/>
      </dsp:nvSpPr>
      <dsp:spPr>
        <a:xfrm>
          <a:off x="625187" y="1841242"/>
          <a:ext cx="22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CO" sz="2300" kern="1200"/>
            <a:t>Solucionar un problema</a:t>
          </a:r>
          <a:endParaRPr lang="en-US" sz="2300" kern="1200"/>
        </a:p>
      </dsp:txBody>
      <dsp:txXfrm>
        <a:off x="625187" y="1841242"/>
        <a:ext cx="2250000" cy="720000"/>
      </dsp:txXfrm>
    </dsp:sp>
    <dsp:sp modelId="{DE6FF555-8BFF-4AB5-8C34-628483C9F854}">
      <dsp:nvSpPr>
        <dsp:cNvPr id="0" name=""/>
        <dsp:cNvSpPr/>
      </dsp:nvSpPr>
      <dsp:spPr>
        <a:xfrm>
          <a:off x="3707688" y="41241"/>
          <a:ext cx="1372500" cy="1372500"/>
        </a:xfrm>
        <a:prstGeom prst="ellipse">
          <a:avLst/>
        </a:prstGeom>
        <a:solidFill>
          <a:schemeClr val="accent6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FBCC35-D6A2-4309-84F2-F91D6796478C}">
      <dsp:nvSpPr>
        <dsp:cNvPr id="0" name=""/>
        <dsp:cNvSpPr/>
      </dsp:nvSpPr>
      <dsp:spPr>
        <a:xfrm>
          <a:off x="4000188" y="333741"/>
          <a:ext cx="787500" cy="7875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E0E4D-15BA-4D2C-9A3A-20B3B8B2759F}">
      <dsp:nvSpPr>
        <dsp:cNvPr id="0" name=""/>
        <dsp:cNvSpPr/>
      </dsp:nvSpPr>
      <dsp:spPr>
        <a:xfrm>
          <a:off x="3268938" y="1841242"/>
          <a:ext cx="22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CO" sz="2300" kern="1200"/>
            <a:t>Atender una necesidad</a:t>
          </a:r>
          <a:endParaRPr lang="en-US" sz="2300" kern="1200"/>
        </a:p>
      </dsp:txBody>
      <dsp:txXfrm>
        <a:off x="3268938" y="1841242"/>
        <a:ext cx="2250000" cy="720000"/>
      </dsp:txXfrm>
    </dsp:sp>
    <dsp:sp modelId="{FE2C1C6F-925E-43B0-837B-F9BD5E60AF66}">
      <dsp:nvSpPr>
        <dsp:cNvPr id="0" name=""/>
        <dsp:cNvSpPr/>
      </dsp:nvSpPr>
      <dsp:spPr>
        <a:xfrm>
          <a:off x="2385813" y="3123742"/>
          <a:ext cx="1372500" cy="1372500"/>
        </a:xfrm>
        <a:prstGeom prst="ellipse">
          <a:avLst/>
        </a:prstGeom>
        <a:solidFill>
          <a:schemeClr val="accent6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8E04A5-4520-4427-980E-F5269C525391}">
      <dsp:nvSpPr>
        <dsp:cNvPr id="0" name=""/>
        <dsp:cNvSpPr/>
      </dsp:nvSpPr>
      <dsp:spPr>
        <a:xfrm>
          <a:off x="2678313" y="3416242"/>
          <a:ext cx="787500" cy="7875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34296-9FB6-4BC2-8D81-3354623D4A49}">
      <dsp:nvSpPr>
        <dsp:cNvPr id="0" name=""/>
        <dsp:cNvSpPr/>
      </dsp:nvSpPr>
      <dsp:spPr>
        <a:xfrm>
          <a:off x="1947063" y="4923742"/>
          <a:ext cx="22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CO" sz="2300" kern="1200"/>
            <a:t>Satisfacer un deseo </a:t>
          </a:r>
          <a:endParaRPr lang="en-US" sz="2300" kern="1200"/>
        </a:p>
      </dsp:txBody>
      <dsp:txXfrm>
        <a:off x="1947063" y="4923742"/>
        <a:ext cx="225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9999AFE6-721E-1D92-FFC0-72E02DBB97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598C0A-ECF9-B897-80D5-1AE7ABA305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369B9F-131C-2846-AB8F-CEE154B4CAEB}" type="datetimeFigureOut">
              <a:rPr lang="es-CO" smtClean="0"/>
              <a:t>17/02/2023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88F308B-0102-A0B4-9A23-E807C735E8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E7CACDD-5D14-572A-2591-609B03F168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93070F-3F68-E043-9CC3-B53B4F22454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70045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0CB96-A603-FF42-AE46-F5F75F80A67B}" type="datetimeFigureOut">
              <a:rPr lang="es-CO" smtClean="0"/>
              <a:t>17/02/2023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6C58E-460D-4A4B-B0C2-1191B9D14FC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1302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06C58E-460D-4A4B-B0C2-1191B9D14FCB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7892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06C58E-460D-4A4B-B0C2-1191B9D14FCB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8261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95260C-E8AD-B240-9481-5B2FE14A60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F4960B-AC04-294C-9B8A-B10830EF5F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F720DD-BA8F-C443-A59E-F0EEAF843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17/02/2023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A1676A-B50F-4048-B9A0-67475225D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B408DD-191C-9940-B5DC-9B04378C8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79450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C07BF5-7EFA-9943-8CEE-7006AC893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EFF53FB-B16B-7444-99CF-B7533C11E2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9133D3-834D-0942-99DE-29F15E8DC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17/02/2023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5A02E1-CB07-7943-ACA2-6FF8387D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2BC7A9-2B5F-1841-91C8-9460E3E55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1147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C11DF48-6A7C-3349-8650-2AA87E5D5E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5D61C96-3D9F-F745-A812-5EC81CEB48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F61D3C-242D-F544-9883-3EEF515CE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17/02/2023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CAB2518-6961-A143-A5EE-C5606EBA4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6FEAD3-1533-7A45-8011-C0C84A1DC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1621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Patrón de fondo&#10;&#10;Descripción generada automáticamente">
            <a:extLst>
              <a:ext uri="{FF2B5EF4-FFF2-40B4-BE49-F238E27FC236}">
                <a16:creationId xmlns:a16="http://schemas.microsoft.com/office/drawing/2014/main" id="{EDE1298D-A4F7-F1E4-F1B3-3D2F5117E0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9B39820-C822-5D71-439D-76D8E95C16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859" y="303050"/>
            <a:ext cx="855785" cy="83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603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E09D5-8681-04F4-0AD1-7206C3FF5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EB62C8D-42BE-8DF8-DDA7-6DDCB2389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17/02/2023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9F9D5C3-AD35-C818-D069-AB2D8EBBE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106A169-E84D-2DE1-E7CC-7058F9C00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45659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7DFF890D-F3AC-9928-32A3-F179DB21A0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946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817F6C-CDBB-234C-B00B-255C60E54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743F10-0075-0F47-A0C2-0071CB2B3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B4C6E2-1F45-C54F-A384-6BA60BB5E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17/02/2023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44B0E8-9C87-6C41-96F5-6419B5000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D08979-815A-D443-B424-FB031F97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42203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4B3E04-413C-394A-94BD-6FD1D56E1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E8DEAC-948A-0F4A-9098-1EA5A30BE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0E9B39-9659-7747-851C-17A0C73C8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17/02/2023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90AE33-28EE-274E-8E15-02A147483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A1D99B-0619-1847-8509-03589920E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30376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0119BB-39AA-4B48-BB60-3EE344FF2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E8365F-8201-9D4B-85A4-E53E8819A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674364B-4945-0A4D-A279-35519E3F46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868BFB1-0C38-A141-AB7B-22CD10FF3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17/02/2023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F6516E-C104-3E4A-BC0F-DC137BD98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2C08597-16B2-3B42-B59A-8815DD747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42547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44272C-3F8B-AF4A-82BE-E5BE9107D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4B8DA00-E62A-A54E-BC50-AEBAAF251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E9F7D8-1A62-544F-A4E2-23A591854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1895FC1-5F27-B640-81B9-33366BECB5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00D0329-F1AE-FE44-A7B4-B16B429A0C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A80CE19-B065-6E4F-A207-999BBF94C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17/02/2023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99C46BF-4920-E443-B109-668969C5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417FDA-D0D0-AD4C-9F49-6FFEC4BC6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954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C92FB5-1F0C-DE4B-8A05-DE0792814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AF7F14C-AA7D-3049-A400-4AC6EED53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17/02/2023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746EF7E-3912-BF43-BEB6-49819D4EE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BD767C9-209C-E54C-90E7-5176E4464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2851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7E92712-14E7-954C-8C23-33CD3DBD7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17/02/2023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D7BCE5F-F417-1247-9F26-F4B713468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0B4FC7D-A6BA-0840-87AD-C71B1896B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41620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F2BE35-F0B5-DA4A-BE9E-AACFF26FF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62C38B-5384-914E-829A-352266F70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79E434B-6E01-8148-AB00-051DDD4020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3E8B8D-7A8A-794B-83A8-6920142BB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17/02/2023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82F34C9-1A26-0B41-8AE3-21E599CC5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82100B2-B969-0340-BEE2-F5FE05353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9714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ADFDE3-8BDA-6F45-A442-3C2913AE5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08B3433-597C-7E43-A088-A50E443431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DB791-C948-D149-A74A-0C0DFCA0B4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45138C-C370-6E42-902A-0DD2F4F61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17/02/2023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A61561C-CA9F-0943-8A3E-60233368C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B72CA4-FB9F-FB4B-8159-119C3846C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69502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6EFFBE1-33C9-1D48-A916-7535B68EC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778E02A-26CF-6C46-A280-67C4AA055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E7CDF9-2DDE-C04D-A9B9-78F138A1C3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86248-06F7-A441-A47A-264EBD310E11}" type="datetimeFigureOut">
              <a:rPr lang="es-CO" smtClean="0"/>
              <a:t>17/02/2023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7570B4-267C-034E-B58B-04C03C9E55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41693D-7DB1-1144-97E3-85753EC9A0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6260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75" r:id="rId13"/>
    <p:sldLayoutId id="214748367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8ADA76-60CE-4A74-399D-5E556201E989}"/>
              </a:ext>
            </a:extLst>
          </p:cNvPr>
          <p:cNvSpPr txBox="1">
            <a:spLocks/>
          </p:cNvSpPr>
          <p:nvPr/>
        </p:nvSpPr>
        <p:spPr>
          <a:xfrm>
            <a:off x="2351315" y="1789846"/>
            <a:ext cx="8781320" cy="370648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4800" b="1"/>
              <a:t>COMPORTAMIENTO EMPRENDEDOR</a:t>
            </a:r>
            <a:br>
              <a:rPr lang="es-CO" sz="4800" b="1"/>
            </a:br>
            <a:br>
              <a:rPr lang="es-CO" sz="4800" b="1"/>
            </a:br>
            <a:br>
              <a:rPr lang="es-CO" sz="4800" b="1"/>
            </a:br>
            <a:r>
              <a:rPr lang="es-CO" sz="4800" b="1"/>
              <a:t> </a:t>
            </a:r>
            <a:r>
              <a:rPr lang="es-CO" sz="2400" b="1"/>
              <a:t>CENTRO DE DISEÑO CONFECCION Y MODA</a:t>
            </a:r>
            <a:br>
              <a:rPr lang="es-CO" sz="2400" b="1"/>
            </a:br>
            <a:br>
              <a:rPr lang="es-CO" sz="2400" b="1"/>
            </a:br>
            <a:r>
              <a:rPr lang="es-CO" sz="2400" b="1"/>
              <a:t>SENA _ ITAGUI </a:t>
            </a:r>
            <a:endParaRPr lang="es-CO" sz="2400" b="1" dirty="0"/>
          </a:p>
        </p:txBody>
      </p:sp>
    </p:spTree>
    <p:extLst>
      <p:ext uri="{BB962C8B-B14F-4D97-AF65-F5344CB8AC3E}">
        <p14:creationId xmlns:p14="http://schemas.microsoft.com/office/powerpoint/2010/main" val="307961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1078D1F2-368E-4071-A309-90DA69A4F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308" y="326017"/>
            <a:ext cx="8095891" cy="1354865"/>
          </a:xfrm>
        </p:spPr>
        <p:txBody>
          <a:bodyPr anchor="b">
            <a:normAutofit/>
          </a:bodyPr>
          <a:lstStyle/>
          <a:p>
            <a:pPr algn="ctr"/>
            <a:r>
              <a:rPr lang="es-CO" sz="4800" dirty="0"/>
              <a:t>PROPUESTA DE VALOR </a:t>
            </a:r>
            <a:br>
              <a:rPr lang="es-CO" sz="3100" dirty="0"/>
            </a:br>
            <a:endParaRPr lang="es-CO" sz="3100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E8F7A3B0-6B33-46B9-A78A-AA55FDA778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3441" y="1278727"/>
            <a:ext cx="3853543" cy="1580587"/>
          </a:xfr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CA5F708B-0099-44A7-AAFD-FA844AF7018F}"/>
              </a:ext>
            </a:extLst>
          </p:cNvPr>
          <p:cNvSpPr txBox="1"/>
          <p:nvPr/>
        </p:nvSpPr>
        <p:spPr>
          <a:xfrm>
            <a:off x="10554174" y="541465"/>
            <a:ext cx="17593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3600" dirty="0">
                <a:solidFill>
                  <a:schemeClr val="bg1"/>
                </a:solidFill>
                <a:latin typeface="inter"/>
              </a:rPr>
              <a:t>COMO?</a:t>
            </a:r>
            <a:endParaRPr lang="es-MX" sz="3600" b="0" i="0" dirty="0">
              <a:solidFill>
                <a:schemeClr val="bg1"/>
              </a:solidFill>
              <a:effectLst/>
              <a:latin typeface="inter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91D7261-C894-4CE7-9C25-A9DFBCFD1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5772" y="3000665"/>
            <a:ext cx="4529246" cy="178319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0CA5BA5-E1BD-4782-80E6-B0CB15209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986471"/>
            <a:ext cx="3526971" cy="1545512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1578BB5F-941F-4949-9D49-360939BCA385}"/>
              </a:ext>
            </a:extLst>
          </p:cNvPr>
          <p:cNvSpPr txBox="1"/>
          <p:nvPr/>
        </p:nvSpPr>
        <p:spPr>
          <a:xfrm>
            <a:off x="7345017" y="1822233"/>
            <a:ext cx="26139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dirty="0"/>
              <a:t>Identificar las prioridades del cliente, cuales trabajos son importantes o insignificantes, cuales frustraciones son extremas, que alegrías son esenciales y cuales agradables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67D3E4F-2630-4500-813F-E0375F486149}"/>
              </a:ext>
            </a:extLst>
          </p:cNvPr>
          <p:cNvSpPr txBox="1"/>
          <p:nvPr/>
        </p:nvSpPr>
        <p:spPr>
          <a:xfrm>
            <a:off x="1057158" y="6374678"/>
            <a:ext cx="2779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 dirty="0"/>
              <a:t>Diseñando la propuesta de Valor. Alex Osterwalder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E2B91F6-8503-C911-FC44-17C7FA09E1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6940" y="308026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986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1078D1F2-368E-4071-A309-90DA69A4F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309" y="326017"/>
            <a:ext cx="7710140" cy="1354865"/>
          </a:xfrm>
        </p:spPr>
        <p:txBody>
          <a:bodyPr anchor="b">
            <a:normAutofit/>
          </a:bodyPr>
          <a:lstStyle/>
          <a:p>
            <a:pPr algn="ctr"/>
            <a:r>
              <a:rPr lang="es-CO" sz="4800" b="1" dirty="0"/>
              <a:t>PROTOTIPO </a:t>
            </a:r>
            <a:br>
              <a:rPr lang="es-CO" sz="3100" dirty="0"/>
            </a:br>
            <a:endParaRPr lang="es-CO" sz="31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A5F708B-0099-44A7-AAFD-FA844AF7018F}"/>
              </a:ext>
            </a:extLst>
          </p:cNvPr>
          <p:cNvSpPr txBox="1"/>
          <p:nvPr/>
        </p:nvSpPr>
        <p:spPr>
          <a:xfrm>
            <a:off x="10554174" y="541465"/>
            <a:ext cx="17593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3600" dirty="0">
                <a:solidFill>
                  <a:schemeClr val="bg1"/>
                </a:solidFill>
                <a:latin typeface="inter"/>
              </a:rPr>
              <a:t>COMO?</a:t>
            </a:r>
            <a:endParaRPr lang="es-MX" sz="3600" b="0" i="0" dirty="0">
              <a:solidFill>
                <a:schemeClr val="bg1"/>
              </a:solidFill>
              <a:effectLst/>
              <a:latin typeface="inter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67D3E4F-2630-4500-813F-E0375F486149}"/>
              </a:ext>
            </a:extLst>
          </p:cNvPr>
          <p:cNvSpPr txBox="1"/>
          <p:nvPr/>
        </p:nvSpPr>
        <p:spPr>
          <a:xfrm>
            <a:off x="1057158" y="6374678"/>
            <a:ext cx="2779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 dirty="0"/>
              <a:t>Diseñando la propuesta de Valor. Alex Osterwalder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EC1D33A-4C97-4D8B-9C80-6196B208FABF}"/>
              </a:ext>
            </a:extLst>
          </p:cNvPr>
          <p:cNvSpPr txBox="1"/>
          <p:nvPr/>
        </p:nvSpPr>
        <p:spPr>
          <a:xfrm>
            <a:off x="1637827" y="3942591"/>
            <a:ext cx="819148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dirty="0">
                <a:latin typeface="ChronicleTextG1-Roman"/>
              </a:rPr>
              <a:t>I</a:t>
            </a:r>
            <a:r>
              <a:rPr lang="es-MX" sz="2400" b="0" i="0" u="none" strike="noStrike" baseline="0" dirty="0">
                <a:latin typeface="ChronicleTextG1-Roman"/>
              </a:rPr>
              <a:t>nvolucra probar una idea para ver si puede ser mejorada o materializada. </a:t>
            </a:r>
          </a:p>
          <a:p>
            <a:pPr algn="l"/>
            <a:r>
              <a:rPr lang="es-MX" sz="2400" dirty="0">
                <a:latin typeface="ChronicleTextG1-Roman"/>
              </a:rPr>
              <a:t>El mínimo producto viable = modelo </a:t>
            </a:r>
          </a:p>
          <a:p>
            <a:pPr algn="l"/>
            <a:r>
              <a:rPr lang="es-MX" sz="2400" b="0" i="0" u="none" strike="noStrike" baseline="0" dirty="0">
                <a:latin typeface="ChronicleTextG1-Roman"/>
              </a:rPr>
              <a:t>Verificar  mediante un modelo o dibujo si se tiene una solución o un acercamiento eficiente y adecuado antes de llevarlo a cabo o hacer una gran inversión en él.</a:t>
            </a:r>
            <a:endParaRPr lang="es-CO" sz="2400" dirty="0"/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BEE00E07-A1C8-49F8-A188-5F6062493068}"/>
              </a:ext>
            </a:extLst>
          </p:cNvPr>
          <p:cNvSpPr/>
          <p:nvPr/>
        </p:nvSpPr>
        <p:spPr>
          <a:xfrm>
            <a:off x="1500708" y="2011686"/>
            <a:ext cx="1378560" cy="875385"/>
          </a:xfrm>
          <a:prstGeom prst="roundRect">
            <a:avLst>
              <a:gd name="adj" fmla="val 10000"/>
            </a:avLst>
          </a:prstGeom>
          <a:solidFill>
            <a:srgbClr val="92D05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3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s-CO" dirty="0"/>
              <a:t>IDEAR</a:t>
            </a:r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DAD56335-A1CF-4294-8167-0CC7DF693B8E}"/>
              </a:ext>
            </a:extLst>
          </p:cNvPr>
          <p:cNvSpPr/>
          <p:nvPr/>
        </p:nvSpPr>
        <p:spPr>
          <a:xfrm>
            <a:off x="3575421" y="2006899"/>
            <a:ext cx="1378560" cy="875385"/>
          </a:xfrm>
          <a:prstGeom prst="roundRect">
            <a:avLst>
              <a:gd name="adj" fmla="val 10000"/>
            </a:avLst>
          </a:prstGeom>
          <a:solidFill>
            <a:srgbClr val="92D05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3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s-CO" dirty="0"/>
              <a:t>INTENTAR</a:t>
            </a:r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F1431EED-F53B-4E18-BCA9-022DF6A2ECB1}"/>
              </a:ext>
            </a:extLst>
          </p:cNvPr>
          <p:cNvSpPr/>
          <p:nvPr/>
        </p:nvSpPr>
        <p:spPr>
          <a:xfrm>
            <a:off x="5562382" y="2001835"/>
            <a:ext cx="1378560" cy="875385"/>
          </a:xfrm>
          <a:prstGeom prst="roundRect">
            <a:avLst>
              <a:gd name="adj" fmla="val 10000"/>
            </a:avLst>
          </a:prstGeom>
          <a:solidFill>
            <a:srgbClr val="92D05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3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s-CO" dirty="0"/>
              <a:t>PROBAR</a:t>
            </a:r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BE563A79-87E3-4DD5-A386-F8686B18EB3D}"/>
              </a:ext>
            </a:extLst>
          </p:cNvPr>
          <p:cNvSpPr/>
          <p:nvPr/>
        </p:nvSpPr>
        <p:spPr>
          <a:xfrm>
            <a:off x="7419352" y="2011686"/>
            <a:ext cx="2067841" cy="875385"/>
          </a:xfrm>
          <a:prstGeom prst="roundRect">
            <a:avLst>
              <a:gd name="adj" fmla="val 10000"/>
            </a:avLst>
          </a:prstGeom>
          <a:solidFill>
            <a:srgbClr val="92D05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3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s-CO" dirty="0"/>
              <a:t>ESPECIFICAR 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AAC66DE-C750-4CB2-BC7C-F77C4EA6CD49}"/>
              </a:ext>
            </a:extLst>
          </p:cNvPr>
          <p:cNvSpPr txBox="1"/>
          <p:nvPr/>
        </p:nvSpPr>
        <p:spPr>
          <a:xfrm>
            <a:off x="6558055" y="6292114"/>
            <a:ext cx="35948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dirty="0"/>
              <a:t>Herramientas: lluvia de ideas o </a:t>
            </a:r>
            <a:r>
              <a:rPr lang="es-CO" sz="1000" dirty="0" err="1"/>
              <a:t>Scamper</a:t>
            </a:r>
            <a:r>
              <a:rPr lang="es-CO" sz="1000" dirty="0"/>
              <a:t> </a:t>
            </a:r>
          </a:p>
        </p:txBody>
      </p:sp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8280C4AF-7C66-4215-9262-4CF5275ED490}"/>
              </a:ext>
            </a:extLst>
          </p:cNvPr>
          <p:cNvSpPr/>
          <p:nvPr/>
        </p:nvSpPr>
        <p:spPr>
          <a:xfrm>
            <a:off x="1759308" y="3198173"/>
            <a:ext cx="4928095" cy="715458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bg1"/>
                </a:solidFill>
              </a:rPr>
              <a:t>Design Thinking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96BF2EF-BBE0-2F4E-0180-DF9CC7928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6940" y="308026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044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1078D1F2-368E-4071-A309-90DA69A4F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309" y="326017"/>
            <a:ext cx="7710140" cy="1354865"/>
          </a:xfrm>
        </p:spPr>
        <p:txBody>
          <a:bodyPr anchor="b">
            <a:normAutofit/>
          </a:bodyPr>
          <a:lstStyle/>
          <a:p>
            <a:pPr algn="ctr"/>
            <a:r>
              <a:rPr lang="es-CO" sz="4800" b="1" dirty="0"/>
              <a:t>TALLER DE IDEAS  </a:t>
            </a:r>
            <a:br>
              <a:rPr lang="es-CO" sz="3100" dirty="0"/>
            </a:br>
            <a:endParaRPr lang="es-CO" sz="31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A5F708B-0099-44A7-AAFD-FA844AF7018F}"/>
              </a:ext>
            </a:extLst>
          </p:cNvPr>
          <p:cNvSpPr txBox="1"/>
          <p:nvPr/>
        </p:nvSpPr>
        <p:spPr>
          <a:xfrm>
            <a:off x="10554174" y="541465"/>
            <a:ext cx="17593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3600" dirty="0">
                <a:solidFill>
                  <a:schemeClr val="bg1"/>
                </a:solidFill>
                <a:latin typeface="inter"/>
              </a:rPr>
              <a:t>COMO?</a:t>
            </a:r>
            <a:endParaRPr lang="es-MX" sz="3600" b="0" i="0" dirty="0">
              <a:solidFill>
                <a:schemeClr val="bg1"/>
              </a:solidFill>
              <a:effectLst/>
              <a:latin typeface="inter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67D3E4F-2630-4500-813F-E0375F486149}"/>
              </a:ext>
            </a:extLst>
          </p:cNvPr>
          <p:cNvSpPr txBox="1"/>
          <p:nvPr/>
        </p:nvSpPr>
        <p:spPr>
          <a:xfrm>
            <a:off x="1057158" y="6374678"/>
            <a:ext cx="2779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 dirty="0"/>
              <a:t>Diseñando la propuesta de Valor. Alex Osterwalder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EC1D33A-4C97-4D8B-9C80-6196B208FABF}"/>
              </a:ext>
            </a:extLst>
          </p:cNvPr>
          <p:cNvSpPr txBox="1"/>
          <p:nvPr/>
        </p:nvSpPr>
        <p:spPr>
          <a:xfrm>
            <a:off x="1637827" y="3942591"/>
            <a:ext cx="819148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2400" dirty="0">
                <a:latin typeface="ChronicleTextG1-Roman"/>
              </a:rPr>
              <a:t>I</a:t>
            </a:r>
            <a:r>
              <a:rPr lang="es-MX" sz="2400" b="0" i="0" u="none" strike="noStrike" baseline="0" dirty="0">
                <a:latin typeface="ChronicleTextG1-Roman"/>
              </a:rPr>
              <a:t>nvolucra probar una idea para ver si puede ser mejorada o materializada. </a:t>
            </a:r>
          </a:p>
          <a:p>
            <a:pPr algn="l"/>
            <a:r>
              <a:rPr lang="es-MX" sz="2400" dirty="0">
                <a:latin typeface="ChronicleTextG1-Roman"/>
              </a:rPr>
              <a:t>El mínimo producto viable = modelo </a:t>
            </a:r>
          </a:p>
          <a:p>
            <a:pPr algn="l"/>
            <a:r>
              <a:rPr lang="es-MX" sz="2400" b="0" i="0" u="none" strike="noStrike" baseline="0" dirty="0">
                <a:latin typeface="ChronicleTextG1-Roman"/>
              </a:rPr>
              <a:t>Verificar  mediante un modelo o dibujo si se tiene una solución o un acercamiento eficiente y adecuado antes de llevarlo a cabo o hacer una gran inversión en él.</a:t>
            </a:r>
            <a:endParaRPr lang="es-CO" sz="2400" dirty="0"/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BEE00E07-A1C8-49F8-A188-5F6062493068}"/>
              </a:ext>
            </a:extLst>
          </p:cNvPr>
          <p:cNvSpPr/>
          <p:nvPr/>
        </p:nvSpPr>
        <p:spPr>
          <a:xfrm>
            <a:off x="1500708" y="2011686"/>
            <a:ext cx="1378560" cy="875385"/>
          </a:xfrm>
          <a:prstGeom prst="roundRect">
            <a:avLst>
              <a:gd name="adj" fmla="val 10000"/>
            </a:avLst>
          </a:prstGeom>
          <a:solidFill>
            <a:srgbClr val="92D05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3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s-CO" dirty="0"/>
              <a:t>CAMPO DE NEGOCIO</a:t>
            </a:r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DAD56335-A1CF-4294-8167-0CC7DF693B8E}"/>
              </a:ext>
            </a:extLst>
          </p:cNvPr>
          <p:cNvSpPr/>
          <p:nvPr/>
        </p:nvSpPr>
        <p:spPr>
          <a:xfrm>
            <a:off x="3575421" y="2006899"/>
            <a:ext cx="1378560" cy="875385"/>
          </a:xfrm>
          <a:prstGeom prst="roundRect">
            <a:avLst>
              <a:gd name="adj" fmla="val 10000"/>
            </a:avLst>
          </a:prstGeom>
          <a:solidFill>
            <a:srgbClr val="92D05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3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s-CO" dirty="0"/>
              <a:t>INTENTAR</a:t>
            </a:r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F1431EED-F53B-4E18-BCA9-022DF6A2ECB1}"/>
              </a:ext>
            </a:extLst>
          </p:cNvPr>
          <p:cNvSpPr/>
          <p:nvPr/>
        </p:nvSpPr>
        <p:spPr>
          <a:xfrm>
            <a:off x="5562382" y="2001835"/>
            <a:ext cx="1378560" cy="875385"/>
          </a:xfrm>
          <a:prstGeom prst="roundRect">
            <a:avLst>
              <a:gd name="adj" fmla="val 10000"/>
            </a:avLst>
          </a:prstGeom>
          <a:solidFill>
            <a:srgbClr val="92D05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3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s-CO" dirty="0"/>
              <a:t>PROBAR</a:t>
            </a:r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BE563A79-87E3-4DD5-A386-F8686B18EB3D}"/>
              </a:ext>
            </a:extLst>
          </p:cNvPr>
          <p:cNvSpPr/>
          <p:nvPr/>
        </p:nvSpPr>
        <p:spPr>
          <a:xfrm>
            <a:off x="7419352" y="2011686"/>
            <a:ext cx="2067841" cy="875385"/>
          </a:xfrm>
          <a:prstGeom prst="roundRect">
            <a:avLst>
              <a:gd name="adj" fmla="val 10000"/>
            </a:avLst>
          </a:prstGeom>
          <a:solidFill>
            <a:srgbClr val="92D05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3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s-CO" dirty="0"/>
              <a:t>ESPECIFICAR 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AAC66DE-C750-4CB2-BC7C-F77C4EA6CD49}"/>
              </a:ext>
            </a:extLst>
          </p:cNvPr>
          <p:cNvSpPr txBox="1"/>
          <p:nvPr/>
        </p:nvSpPr>
        <p:spPr>
          <a:xfrm>
            <a:off x="6558055" y="6292114"/>
            <a:ext cx="35948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dirty="0"/>
              <a:t>Herramientas: lluvia de ideas o </a:t>
            </a:r>
            <a:r>
              <a:rPr lang="es-CO" sz="1000" dirty="0" err="1"/>
              <a:t>Scamper</a:t>
            </a:r>
            <a:r>
              <a:rPr lang="es-CO" sz="1000" dirty="0"/>
              <a:t> </a:t>
            </a:r>
          </a:p>
        </p:txBody>
      </p:sp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8280C4AF-7C66-4215-9262-4CF5275ED490}"/>
              </a:ext>
            </a:extLst>
          </p:cNvPr>
          <p:cNvSpPr/>
          <p:nvPr/>
        </p:nvSpPr>
        <p:spPr>
          <a:xfrm>
            <a:off x="1759308" y="3198173"/>
            <a:ext cx="4928095" cy="715458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bg1"/>
                </a:solidFill>
              </a:rPr>
              <a:t>Design Thinking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6FADCC5-F50C-B961-FA9C-C4EEFFF49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6940" y="308026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506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5">
            <a:extLst>
              <a:ext uri="{FF2B5EF4-FFF2-40B4-BE49-F238E27FC236}">
                <a16:creationId xmlns:a16="http://schemas.microsoft.com/office/drawing/2014/main" id="{4C396CCA-CB51-76D7-7ACE-485005D2BD87}"/>
              </a:ext>
            </a:extLst>
          </p:cNvPr>
          <p:cNvSpPr txBox="1">
            <a:spLocks/>
          </p:cNvSpPr>
          <p:nvPr/>
        </p:nvSpPr>
        <p:spPr>
          <a:xfrm>
            <a:off x="1759309" y="326017"/>
            <a:ext cx="7710140" cy="10772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4800" b="1"/>
              <a:t>VIABILIDAD DE LA IDEA DE NEGOCIO</a:t>
            </a:r>
            <a:br>
              <a:rPr lang="es-CO" sz="3100"/>
            </a:br>
            <a:endParaRPr lang="es-CO" sz="31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6CB513D-2FE0-FACD-D435-77242FEB5C4A}"/>
              </a:ext>
            </a:extLst>
          </p:cNvPr>
          <p:cNvSpPr txBox="1"/>
          <p:nvPr/>
        </p:nvSpPr>
        <p:spPr>
          <a:xfrm>
            <a:off x="5759174" y="6306286"/>
            <a:ext cx="316967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000" b="1" i="0" u="none" strike="noStrike" baseline="0">
                <a:latin typeface="Lato" panose="020F0502020204030203" pitchFamily="34" charset="0"/>
              </a:rPr>
              <a:t>Creadores de Alegrías y Alivadores de Frustraciones</a:t>
            </a:r>
            <a:endParaRPr lang="es-CO" sz="1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4BDC886-1181-7B21-FCA1-F15FA25BAB00}"/>
              </a:ext>
            </a:extLst>
          </p:cNvPr>
          <p:cNvSpPr txBox="1"/>
          <p:nvPr/>
        </p:nvSpPr>
        <p:spPr>
          <a:xfrm>
            <a:off x="1759308" y="1988456"/>
            <a:ext cx="6034863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MX" u="sng">
              <a:solidFill>
                <a:srgbClr val="1155CC"/>
              </a:solidFill>
              <a:latin typeface="inheri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>
                <a:latin typeface="inherit"/>
                <a:cs typeface="Arial" panose="020B0604020202020204" pitchFamily="34" charset="0"/>
              </a:rPr>
              <a:t>ENCUESTAS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>
                <a:latin typeface="inherit"/>
                <a:cs typeface="Arial" panose="020B0604020202020204" pitchFamily="34" charset="0"/>
              </a:rPr>
              <a:t>ENTREVISTAS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>
                <a:latin typeface="inherit"/>
                <a:cs typeface="Arial" panose="020B0604020202020204" pitchFamily="34" charset="0"/>
              </a:rPr>
              <a:t>EVIDENCIA DE CLIENTES REALES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>
                <a:latin typeface="inherit"/>
                <a:cs typeface="Arial" panose="020B0604020202020204" pitchFamily="34" charset="0"/>
              </a:rPr>
              <a:t>INTENCION DE COMPRA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400">
                <a:latin typeface="inherit"/>
                <a:cs typeface="Arial" panose="020B0604020202020204" pitchFamily="34" charset="0"/>
              </a:rPr>
              <a:t>BASES DE DATOS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76736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1078D1F2-368E-4071-A309-90DA69A4F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308" y="326017"/>
            <a:ext cx="9213491" cy="1354865"/>
          </a:xfrm>
        </p:spPr>
        <p:txBody>
          <a:bodyPr anchor="b">
            <a:normAutofit/>
          </a:bodyPr>
          <a:lstStyle/>
          <a:p>
            <a:pPr algn="ctr"/>
            <a:r>
              <a:rPr lang="es-CO" sz="4800" b="1" dirty="0"/>
              <a:t>CAMPO DE NEGOCIO</a:t>
            </a:r>
            <a:br>
              <a:rPr lang="es-CO" sz="3100" dirty="0"/>
            </a:br>
            <a:endParaRPr lang="es-CO" sz="31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7F4489-6887-4B7F-ACFB-A938D3DED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9308" y="2133047"/>
            <a:ext cx="7710141" cy="335335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CO"/>
              <a:t> </a:t>
            </a:r>
            <a:endParaRPr lang="es-CO" dirty="0"/>
          </a:p>
          <a:p>
            <a:endParaRPr lang="es-CO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CF6BBB4-56E7-4788-8E2A-931BC3C7D0A7}"/>
              </a:ext>
            </a:extLst>
          </p:cNvPr>
          <p:cNvSpPr txBox="1"/>
          <p:nvPr/>
        </p:nvSpPr>
        <p:spPr>
          <a:xfrm>
            <a:off x="5759174" y="6306286"/>
            <a:ext cx="316967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000" b="1" i="0" u="none" strike="noStrike" baseline="0" dirty="0">
                <a:latin typeface="Lato" panose="020F0502020204030203" pitchFamily="34" charset="0"/>
              </a:rPr>
              <a:t>Creadores de Alegrías y </a:t>
            </a:r>
            <a:r>
              <a:rPr lang="es-MX" sz="1000" b="1" i="0" u="none" strike="noStrike" baseline="0" dirty="0" err="1">
                <a:latin typeface="Lato" panose="020F0502020204030203" pitchFamily="34" charset="0"/>
              </a:rPr>
              <a:t>Alivadores</a:t>
            </a:r>
            <a:r>
              <a:rPr lang="es-MX" sz="1000" b="1" i="0" u="none" strike="noStrike" baseline="0" dirty="0">
                <a:latin typeface="Lato" panose="020F0502020204030203" pitchFamily="34" charset="0"/>
              </a:rPr>
              <a:t> de Frustraciones</a:t>
            </a:r>
            <a:endParaRPr lang="es-CO" sz="10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D47D47F-EFD1-4C0F-8269-091132A6ABDB}"/>
              </a:ext>
            </a:extLst>
          </p:cNvPr>
          <p:cNvSpPr txBox="1"/>
          <p:nvPr/>
        </p:nvSpPr>
        <p:spPr>
          <a:xfrm>
            <a:off x="1759308" y="191264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MX" u="sng" dirty="0">
              <a:solidFill>
                <a:srgbClr val="1155CC"/>
              </a:solidFill>
              <a:latin typeface="inherit"/>
              <a:cs typeface="Arial" panose="020B0604020202020204" pitchFamily="34" charset="0"/>
            </a:endParaRPr>
          </a:p>
          <a:p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889DF8D-DCD7-4B19-9A37-6006AF469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216" y="1370983"/>
            <a:ext cx="10421804" cy="487748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5FF13C6-048C-903D-59AC-7F2FA5B1A0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6940" y="308026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743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1078D1F2-368E-4071-A309-90DA69A4F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pPr algn="ctr"/>
            <a:r>
              <a:rPr lang="es-CO" sz="4800" b="1" dirty="0"/>
              <a:t>TIPO DE NEGOCIO</a:t>
            </a:r>
            <a:br>
              <a:rPr lang="es-CO" sz="3100" dirty="0"/>
            </a:br>
            <a:endParaRPr lang="es-CO" sz="3100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6B44594D-1FEF-4E04-87DD-628A406279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7F4489-6887-4B7F-ACFB-A938D3DED09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CO" dirty="0"/>
              <a:t> </a:t>
            </a:r>
          </a:p>
          <a:p>
            <a:endParaRPr lang="es-CO" dirty="0"/>
          </a:p>
        </p:txBody>
      </p:sp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id="{C2438DC1-18FC-4C2B-96EA-E2F6E705C0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345714" y="1131183"/>
            <a:ext cx="3009674" cy="2613504"/>
          </a:xfrm>
        </p:spPr>
        <p:txBody>
          <a:bodyPr/>
          <a:lstStyle/>
          <a:p>
            <a:r>
              <a:rPr lang="es-CO" dirty="0"/>
              <a:t>Evalúe sus intereses</a:t>
            </a:r>
          </a:p>
          <a:p>
            <a:r>
              <a:rPr lang="es-CO" dirty="0"/>
              <a:t>Sus recursos</a:t>
            </a:r>
          </a:p>
          <a:p>
            <a:r>
              <a:rPr lang="es-CO" dirty="0"/>
              <a:t>Sus expectativas de ganancia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D47D47F-EFD1-4C0F-8269-091132A6ABDB}"/>
              </a:ext>
            </a:extLst>
          </p:cNvPr>
          <p:cNvSpPr txBox="1"/>
          <p:nvPr/>
        </p:nvSpPr>
        <p:spPr>
          <a:xfrm>
            <a:off x="1759308" y="191264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MX" u="sng" dirty="0">
              <a:solidFill>
                <a:srgbClr val="1155CC"/>
              </a:solidFill>
              <a:latin typeface="inherit"/>
              <a:cs typeface="Arial" panose="020B0604020202020204" pitchFamily="34" charset="0"/>
            </a:endParaRPr>
          </a:p>
          <a:p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9CF4170-09FC-4427-895B-6004EBDC4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589" y="1133781"/>
            <a:ext cx="7350363" cy="505848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1A56511-DE97-6A2D-8B8F-8F510971A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6940" y="308026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135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1078D1F2-368E-4071-A309-90DA69A4F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308" y="326017"/>
            <a:ext cx="9213491" cy="1354865"/>
          </a:xfrm>
        </p:spPr>
        <p:txBody>
          <a:bodyPr anchor="b">
            <a:normAutofit/>
          </a:bodyPr>
          <a:lstStyle/>
          <a:p>
            <a:pPr algn="ctr"/>
            <a:r>
              <a:rPr lang="es-CO" sz="4800" b="1"/>
              <a:t>CUADRO DE PERFIL</a:t>
            </a:r>
            <a:br>
              <a:rPr lang="es-CO" sz="3100"/>
            </a:br>
            <a:endParaRPr lang="es-CO" sz="31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7F4489-6887-4B7F-ACFB-A938D3DED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9308" y="2133047"/>
            <a:ext cx="7710141" cy="335335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CO"/>
              <a:t> </a:t>
            </a:r>
          </a:p>
          <a:p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3761A2A-E62B-4474-888A-CA0E5AFCB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535" y="1161404"/>
            <a:ext cx="5477639" cy="264832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D7BC2C5-1124-41C3-B768-27B67F363C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195" y="1224111"/>
            <a:ext cx="5770919" cy="256258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58D8323-00DC-46F1-B58A-6B7258249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264" y="3883663"/>
            <a:ext cx="5477639" cy="264832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D41773E-2A5C-47C1-8185-E19BDFB8E9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9195" y="3809724"/>
            <a:ext cx="5770919" cy="2848373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CED5F17-39AD-5C55-0F29-FB8D8D3E4C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6940" y="308026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96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1078D1F2-368E-4071-A309-90DA69A4F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308" y="326017"/>
            <a:ext cx="9213491" cy="1354865"/>
          </a:xfrm>
        </p:spPr>
        <p:txBody>
          <a:bodyPr anchor="b">
            <a:normAutofit/>
          </a:bodyPr>
          <a:lstStyle/>
          <a:p>
            <a:pPr algn="ctr"/>
            <a:r>
              <a:rPr lang="es-CO" sz="4800" b="1" dirty="0"/>
              <a:t>LEAN CANVAS </a:t>
            </a:r>
            <a:br>
              <a:rPr lang="es-CO" sz="3100" dirty="0"/>
            </a:br>
            <a:endParaRPr lang="es-CO" sz="31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7F4489-6887-4B7F-ACFB-A938D3DED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9308" y="2133047"/>
            <a:ext cx="7710141" cy="335335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CO" dirty="0"/>
              <a:t> </a:t>
            </a:r>
          </a:p>
          <a:p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B4D5A91-B252-49F3-AF48-2F2047790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256" y="1371313"/>
            <a:ext cx="9952001" cy="4441388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C5770AF-0577-36BD-2FFE-572C9D9585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6940" y="308026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392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AC1D880-FC17-3789-2435-5FF7492EA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IDEACION 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2781802C-4BEC-72CF-7DDF-30B05C369DDE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555848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endParaRPr lang="en-US" dirty="0"/>
          </a:p>
          <a:p>
            <a:r>
              <a:rPr lang="en-US" dirty="0" err="1"/>
              <a:t>Consiste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un </a:t>
            </a:r>
            <a:r>
              <a:rPr lang="en-US" dirty="0" err="1"/>
              <a:t>proceso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que </a:t>
            </a:r>
            <a:r>
              <a:rPr lang="en-US" dirty="0" err="1"/>
              <a:t>posibilita</a:t>
            </a:r>
            <a:r>
              <a:rPr lang="en-US" dirty="0"/>
              <a:t> </a:t>
            </a:r>
            <a:r>
              <a:rPr lang="en-US" dirty="0" err="1"/>
              <a:t>crear</a:t>
            </a:r>
            <a:r>
              <a:rPr lang="en-US" dirty="0"/>
              <a:t> ideas para resolver un </a:t>
            </a:r>
            <a:r>
              <a:rPr lang="en-US" dirty="0" err="1"/>
              <a:t>problema</a:t>
            </a:r>
            <a:r>
              <a:rPr lang="en-US" dirty="0"/>
              <a:t> particular o para </a:t>
            </a:r>
            <a:r>
              <a:rPr lang="en-US" dirty="0" err="1"/>
              <a:t>proponer</a:t>
            </a:r>
            <a:r>
              <a:rPr lang="en-US" dirty="0"/>
              <a:t> algo nuevo</a:t>
            </a:r>
          </a:p>
          <a:p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6CD5E67-9859-6859-BF5B-5D1CB665B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6217" y="12518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888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CF13C-241F-92D3-288A-D7796358A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EL PROTOTIPADO Y LA MODELACION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9B8ACBB-80B0-25E0-8856-8BA94AD35152}"/>
              </a:ext>
            </a:extLst>
          </p:cNvPr>
          <p:cNvSpPr txBox="1">
            <a:spLocks/>
          </p:cNvSpPr>
          <p:nvPr/>
        </p:nvSpPr>
        <p:spPr>
          <a:xfrm>
            <a:off x="1759309" y="2484672"/>
            <a:ext cx="7710141" cy="31701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3200" dirty="0"/>
              <a:t>Probar los aspectos de nuestro producto o servicio contra los requisitos o necesidades del cliente o del usuario</a:t>
            </a:r>
          </a:p>
        </p:txBody>
      </p:sp>
    </p:spTree>
    <p:extLst>
      <p:ext uri="{BB962C8B-B14F-4D97-AF65-F5344CB8AC3E}">
        <p14:creationId xmlns:p14="http://schemas.microsoft.com/office/powerpoint/2010/main" val="3060862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ubtítulo 2">
            <a:extLst>
              <a:ext uri="{FF2B5EF4-FFF2-40B4-BE49-F238E27FC236}">
                <a16:creationId xmlns:a16="http://schemas.microsoft.com/office/drawing/2014/main" id="{2284A7D1-D8A9-C006-5BC2-31A993B591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7976070"/>
              </p:ext>
            </p:extLst>
          </p:nvPr>
        </p:nvGraphicFramePr>
        <p:xfrm>
          <a:off x="6280264" y="550974"/>
          <a:ext cx="5295778" cy="5727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ítulo 5">
            <a:extLst>
              <a:ext uri="{FF2B5EF4-FFF2-40B4-BE49-F238E27FC236}">
                <a16:creationId xmlns:a16="http://schemas.microsoft.com/office/drawing/2014/main" id="{A808F245-CF74-A757-A6AC-DBBDE18201A6}"/>
              </a:ext>
            </a:extLst>
          </p:cNvPr>
          <p:cNvSpPr txBox="1">
            <a:spLocks/>
          </p:cNvSpPr>
          <p:nvPr/>
        </p:nvSpPr>
        <p:spPr>
          <a:xfrm>
            <a:off x="1808936" y="2811270"/>
            <a:ext cx="3473753" cy="229775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4800" b="1" dirty="0"/>
              <a:t>METODO DE LAS 5W </a:t>
            </a:r>
            <a:br>
              <a:rPr lang="es-CO" sz="2900" dirty="0"/>
            </a:br>
            <a:br>
              <a:rPr lang="es-CO" sz="2900" dirty="0"/>
            </a:br>
            <a:endParaRPr lang="es-CO" sz="2900" dirty="0"/>
          </a:p>
        </p:txBody>
      </p:sp>
    </p:spTree>
    <p:extLst>
      <p:ext uri="{BB962C8B-B14F-4D97-AF65-F5344CB8AC3E}">
        <p14:creationId xmlns:p14="http://schemas.microsoft.com/office/powerpoint/2010/main" val="1452615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ubtítulo 2">
            <a:extLst>
              <a:ext uri="{FF2B5EF4-FFF2-40B4-BE49-F238E27FC236}">
                <a16:creationId xmlns:a16="http://schemas.microsoft.com/office/drawing/2014/main" id="{DE7F252D-9168-22F6-B995-1DA62AF740D1}"/>
              </a:ext>
            </a:extLst>
          </p:cNvPr>
          <p:cNvGraphicFramePr>
            <a:graphicFrameLocks/>
          </p:cNvGraphicFramePr>
          <p:nvPr/>
        </p:nvGraphicFramePr>
        <p:xfrm>
          <a:off x="4235116" y="593558"/>
          <a:ext cx="6144126" cy="5684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8765BBDE-C148-CEBE-C82E-30D9ACB26762}"/>
              </a:ext>
            </a:extLst>
          </p:cNvPr>
          <p:cNvSpPr txBox="1"/>
          <p:nvPr/>
        </p:nvSpPr>
        <p:spPr>
          <a:xfrm flipH="1">
            <a:off x="1812757" y="2782669"/>
            <a:ext cx="20854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dirty="0"/>
              <a:t>OBJETIVO DE LA IDEA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81459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2FB98D7A-39DA-2656-82C1-AC5F04DB8B7E}"/>
              </a:ext>
            </a:extLst>
          </p:cNvPr>
          <p:cNvSpPr txBox="1">
            <a:spLocks/>
          </p:cNvSpPr>
          <p:nvPr/>
        </p:nvSpPr>
        <p:spPr>
          <a:xfrm>
            <a:off x="1759308" y="1591733"/>
            <a:ext cx="7710141" cy="354504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CO"/>
              <a:t>METODO DO IT:</a:t>
            </a:r>
          </a:p>
          <a:p>
            <a:r>
              <a:rPr lang="es-CO"/>
              <a:t>Define: define el problema ( dos palabras) </a:t>
            </a:r>
          </a:p>
          <a:p>
            <a:r>
              <a:rPr lang="es-CO"/>
              <a:t>Open: libera la mente, estimúlate con ideas frescas ( ridículas)</a:t>
            </a:r>
          </a:p>
          <a:p>
            <a:r>
              <a:rPr lang="es-CO"/>
              <a:t>Identify: identifica la mejor solución al problema</a:t>
            </a:r>
          </a:p>
          <a:p>
            <a:r>
              <a:rPr lang="es-CO"/>
              <a:t>Transform: transforma la idea en acción </a:t>
            </a:r>
          </a:p>
          <a:p>
            <a:endParaRPr lang="es-CO" dirty="0"/>
          </a:p>
        </p:txBody>
      </p:sp>
      <p:sp>
        <p:nvSpPr>
          <p:cNvPr id="5" name="Título 5">
            <a:extLst>
              <a:ext uri="{FF2B5EF4-FFF2-40B4-BE49-F238E27FC236}">
                <a16:creationId xmlns:a16="http://schemas.microsoft.com/office/drawing/2014/main" id="{4C396CCA-CB51-76D7-7ACE-485005D2BD87}"/>
              </a:ext>
            </a:extLst>
          </p:cNvPr>
          <p:cNvSpPr txBox="1">
            <a:spLocks/>
          </p:cNvSpPr>
          <p:nvPr/>
        </p:nvSpPr>
        <p:spPr>
          <a:xfrm>
            <a:off x="1759309" y="326017"/>
            <a:ext cx="7710140" cy="10772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4800" b="1"/>
              <a:t>IDENTIFICAR EL PROBLEMA </a:t>
            </a:r>
            <a:br>
              <a:rPr lang="es-CO" sz="3100"/>
            </a:br>
            <a:endParaRPr lang="es-CO" sz="3100" dirty="0"/>
          </a:p>
        </p:txBody>
      </p:sp>
    </p:spTree>
    <p:extLst>
      <p:ext uri="{BB962C8B-B14F-4D97-AF65-F5344CB8AC3E}">
        <p14:creationId xmlns:p14="http://schemas.microsoft.com/office/powerpoint/2010/main" val="1304705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5">
            <a:extLst>
              <a:ext uri="{FF2B5EF4-FFF2-40B4-BE49-F238E27FC236}">
                <a16:creationId xmlns:a16="http://schemas.microsoft.com/office/drawing/2014/main" id="{4C396CCA-CB51-76D7-7ACE-485005D2BD87}"/>
              </a:ext>
            </a:extLst>
          </p:cNvPr>
          <p:cNvSpPr txBox="1">
            <a:spLocks/>
          </p:cNvSpPr>
          <p:nvPr/>
        </p:nvSpPr>
        <p:spPr>
          <a:xfrm>
            <a:off x="1759309" y="326017"/>
            <a:ext cx="7710140" cy="10772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4800" b="1" dirty="0"/>
              <a:t>CONOCER EL CONSUMIDOR</a:t>
            </a:r>
            <a:br>
              <a:rPr lang="es-CO" sz="3100" dirty="0"/>
            </a:br>
            <a:endParaRPr lang="es-CO" sz="3100" dirty="0"/>
          </a:p>
        </p:txBody>
      </p:sp>
      <p:sp>
        <p:nvSpPr>
          <p:cNvPr id="2" name="Subtítulo 2">
            <a:extLst>
              <a:ext uri="{FF2B5EF4-FFF2-40B4-BE49-F238E27FC236}">
                <a16:creationId xmlns:a16="http://schemas.microsoft.com/office/drawing/2014/main" id="{0F25392C-29E9-916B-A838-835FA33FFCEE}"/>
              </a:ext>
            </a:extLst>
          </p:cNvPr>
          <p:cNvSpPr txBox="1">
            <a:spLocks/>
          </p:cNvSpPr>
          <p:nvPr/>
        </p:nvSpPr>
        <p:spPr>
          <a:xfrm>
            <a:off x="1759308" y="1591733"/>
            <a:ext cx="7710141" cy="354504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CO" sz="3600"/>
              <a:t>METODO JOBS TO BE DONE:</a:t>
            </a:r>
          </a:p>
          <a:p>
            <a:r>
              <a:rPr lang="es-CO" sz="3200"/>
              <a:t>Lista tus posibles clientes </a:t>
            </a:r>
          </a:p>
          <a:p>
            <a:r>
              <a:rPr lang="es-CO" sz="3200"/>
              <a:t>Idéntica que trabajo hará tu producto para cada cliente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CO"/>
              <a:t> 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67304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5">
            <a:extLst>
              <a:ext uri="{FF2B5EF4-FFF2-40B4-BE49-F238E27FC236}">
                <a16:creationId xmlns:a16="http://schemas.microsoft.com/office/drawing/2014/main" id="{4C396CCA-CB51-76D7-7ACE-485005D2BD87}"/>
              </a:ext>
            </a:extLst>
          </p:cNvPr>
          <p:cNvSpPr txBox="1">
            <a:spLocks/>
          </p:cNvSpPr>
          <p:nvPr/>
        </p:nvSpPr>
        <p:spPr>
          <a:xfrm>
            <a:off x="1759309" y="326017"/>
            <a:ext cx="7710140" cy="10772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4800" b="1" dirty="0"/>
              <a:t>PONERSE EN LOS ZAPATOS DEL CLIENTE</a:t>
            </a:r>
            <a:br>
              <a:rPr lang="es-CO" sz="3100" dirty="0"/>
            </a:br>
            <a:endParaRPr lang="es-CO" sz="31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EB516D2-BBEB-2835-C504-1926121C76E8}"/>
              </a:ext>
            </a:extLst>
          </p:cNvPr>
          <p:cNvSpPr txBox="1">
            <a:spLocks/>
          </p:cNvSpPr>
          <p:nvPr/>
        </p:nvSpPr>
        <p:spPr>
          <a:xfrm>
            <a:off x="1759308" y="2133046"/>
            <a:ext cx="7710141" cy="354504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CO" sz="3600"/>
              <a:t>METODO MAPA DE EMPATIA:</a:t>
            </a:r>
          </a:p>
          <a:p>
            <a:r>
              <a:rPr lang="es-CO" sz="3200"/>
              <a:t>Que piensa, que hace, que le gusta a tu cliente</a:t>
            </a:r>
          </a:p>
          <a:p>
            <a:r>
              <a:rPr lang="es-CO" sz="3200"/>
              <a:t>Cuanto le afecta el problema y cuánto ansía tu solución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CO"/>
              <a:t> 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15312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5">
            <a:extLst>
              <a:ext uri="{FF2B5EF4-FFF2-40B4-BE49-F238E27FC236}">
                <a16:creationId xmlns:a16="http://schemas.microsoft.com/office/drawing/2014/main" id="{4C396CCA-CB51-76D7-7ACE-485005D2BD87}"/>
              </a:ext>
            </a:extLst>
          </p:cNvPr>
          <p:cNvSpPr txBox="1">
            <a:spLocks/>
          </p:cNvSpPr>
          <p:nvPr/>
        </p:nvSpPr>
        <p:spPr>
          <a:xfrm>
            <a:off x="1759309" y="326017"/>
            <a:ext cx="7710140" cy="10772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4800" b="1" dirty="0"/>
              <a:t>PROPUESTA DE VALOR</a:t>
            </a:r>
            <a:br>
              <a:rPr lang="es-CO" sz="3100" dirty="0"/>
            </a:br>
            <a:endParaRPr lang="es-CO" sz="3100" dirty="0"/>
          </a:p>
        </p:txBody>
      </p:sp>
      <p:sp>
        <p:nvSpPr>
          <p:cNvPr id="2" name="Subtítulo 2">
            <a:extLst>
              <a:ext uri="{FF2B5EF4-FFF2-40B4-BE49-F238E27FC236}">
                <a16:creationId xmlns:a16="http://schemas.microsoft.com/office/drawing/2014/main" id="{DD156827-0409-D2D7-B60B-090C5F49D406}"/>
              </a:ext>
            </a:extLst>
          </p:cNvPr>
          <p:cNvSpPr txBox="1">
            <a:spLocks/>
          </p:cNvSpPr>
          <p:nvPr/>
        </p:nvSpPr>
        <p:spPr>
          <a:xfrm>
            <a:off x="1759308" y="2133047"/>
            <a:ext cx="7710141" cy="3353354"/>
          </a:xfrm>
          <a:prstGeom prst="rect">
            <a:avLst/>
          </a:prstGeom>
        </p:spPr>
        <p:txBody>
          <a:bodyPr anchor="ctr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CO" sz="3600"/>
              <a:t>METODO AGREGAR CONTENIDO INTANGIBLE:</a:t>
            </a:r>
          </a:p>
          <a:p>
            <a:r>
              <a:rPr lang="es-CO" sz="3200"/>
              <a:t>Que beneficios puede esperar el cliente de mi producto, además de satisfacer su necesidad </a:t>
            </a:r>
          </a:p>
          <a:p>
            <a:r>
              <a:rPr lang="es-CO" sz="3200"/>
              <a:t>Agregar valor al producto acorde con las tendencias y gustos (diseño ecológico, contenido saludable, genera estatus, estimula los sentidos…)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CO"/>
              <a:t> </a:t>
            </a:r>
          </a:p>
          <a:p>
            <a:endParaRPr lang="es-CO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6CB513D-2FE0-FACD-D435-77242FEB5C4A}"/>
              </a:ext>
            </a:extLst>
          </p:cNvPr>
          <p:cNvSpPr txBox="1"/>
          <p:nvPr/>
        </p:nvSpPr>
        <p:spPr>
          <a:xfrm>
            <a:off x="5759174" y="6306286"/>
            <a:ext cx="316967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000" b="1" i="0" u="none" strike="noStrike" baseline="0" dirty="0">
                <a:latin typeface="Lato" panose="020F0502020204030203" pitchFamily="34" charset="0"/>
              </a:rPr>
              <a:t>Creadores de Alegrías y </a:t>
            </a:r>
            <a:r>
              <a:rPr lang="es-MX" sz="1000" b="1" i="0" u="none" strike="noStrike" baseline="0" dirty="0" err="1">
                <a:latin typeface="Lato" panose="020F0502020204030203" pitchFamily="34" charset="0"/>
              </a:rPr>
              <a:t>Alivadores</a:t>
            </a:r>
            <a:r>
              <a:rPr lang="es-MX" sz="1000" b="1" i="0" u="none" strike="noStrike" baseline="0" dirty="0">
                <a:latin typeface="Lato" panose="020F0502020204030203" pitchFamily="34" charset="0"/>
              </a:rPr>
              <a:t> de Frustraciones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4247021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3398</TotalTime>
  <Words>515</Words>
  <Application>Microsoft Office PowerPoint</Application>
  <PresentationFormat>Panorámica</PresentationFormat>
  <Paragraphs>85</Paragraphs>
  <Slides>17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ChronicleTextG1-Roman</vt:lpstr>
      <vt:lpstr>inherit</vt:lpstr>
      <vt:lpstr>inter</vt:lpstr>
      <vt:lpstr>Lato</vt:lpstr>
      <vt:lpstr>Tema de Office</vt:lpstr>
      <vt:lpstr>Presentación de PowerPoint</vt:lpstr>
      <vt:lpstr>IDEACION </vt:lpstr>
      <vt:lpstr>EL PROTOTIPADO Y LA MODELACION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PROPUESTA DE VALOR  </vt:lpstr>
      <vt:lpstr>PROTOTIPO  </vt:lpstr>
      <vt:lpstr>TALLER DE IDEAS   </vt:lpstr>
      <vt:lpstr>Presentación de PowerPoint</vt:lpstr>
      <vt:lpstr>CAMPO DE NEGOCIO </vt:lpstr>
      <vt:lpstr>TIPO DE NEGOCIO </vt:lpstr>
      <vt:lpstr>CUADRO DE PERFIL </vt:lpstr>
      <vt:lpstr>LEAN CANVAS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Enrique Pedraza Sanchez</dc:creator>
  <cp:lastModifiedBy>GLADYS V</cp:lastModifiedBy>
  <cp:revision>38</cp:revision>
  <dcterms:created xsi:type="dcterms:W3CDTF">2020-10-01T23:51:28Z</dcterms:created>
  <dcterms:modified xsi:type="dcterms:W3CDTF">2023-02-17T17:13:24Z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299739c-ad3d-4908-806e-4d91151a6e13_Enabled">
    <vt:lpwstr>true</vt:lpwstr>
  </property>
  <property fmtid="{D5CDD505-2E9C-101B-9397-08002B2CF9AE}" pid="3" name="MSIP_Label_1299739c-ad3d-4908-806e-4d91151a6e13_Method">
    <vt:lpwstr>Standard</vt:lpwstr>
  </property>
  <property fmtid="{D5CDD505-2E9C-101B-9397-08002B2CF9AE}" pid="4" name="MSIP_Label_1299739c-ad3d-4908-806e-4d91151a6e13_Name">
    <vt:lpwstr>All Employees (Unrestricted)</vt:lpwstr>
  </property>
  <property fmtid="{D5CDD505-2E9C-101B-9397-08002B2CF9AE}" pid="5" name="MSIP_Label_1299739c-ad3d-4908-806e-4d91151a6e13_SiteId">
    <vt:lpwstr>cbc2c381-2f2e-4d93-91d1-506c9316ace7</vt:lpwstr>
  </property>
  <property fmtid="{D5CDD505-2E9C-101B-9397-08002B2CF9AE}" pid="6" name="MSIP_Label_1299739c-ad3d-4908-806e-4d91151a6e13_ContentBits">
    <vt:lpwstr>0</vt:lpwstr>
  </property>
  <property fmtid="{D5CDD505-2E9C-101B-9397-08002B2CF9AE}" pid="7" name="MSIP_Label_1299739c-ad3d-4908-806e-4d91151a6e13_SetDate">
    <vt:lpwstr>2022-08-12T19:17:55Z</vt:lpwstr>
  </property>
  <property fmtid="{D5CDD505-2E9C-101B-9397-08002B2CF9AE}" pid="8" name="MSIP_Label_1299739c-ad3d-4908-806e-4d91151a6e13_ActionId">
    <vt:lpwstr>8c6bc714-34a9-4b82-914e-50b1377a2da4</vt:lpwstr>
  </property>
</Properties>
</file>